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 id="2147483680" r:id="rId5"/>
  </p:sldMasterIdLst>
  <p:notesMasterIdLst>
    <p:notesMasterId r:id="rId19"/>
  </p:notesMasterIdLst>
  <p:sldIdLst>
    <p:sldId id="280" r:id="rId6"/>
    <p:sldId id="271" r:id="rId7"/>
    <p:sldId id="284" r:id="rId8"/>
    <p:sldId id="289" r:id="rId9"/>
    <p:sldId id="296" r:id="rId10"/>
    <p:sldId id="299" r:id="rId11"/>
    <p:sldId id="298" r:id="rId12"/>
    <p:sldId id="288" r:id="rId13"/>
    <p:sldId id="285" r:id="rId14"/>
    <p:sldId id="287" r:id="rId15"/>
    <p:sldId id="291" r:id="rId16"/>
    <p:sldId id="297"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id="{1539C48A-52C5-4942-91E3-DDBBA9078FB3}">
          <p14:sldIdLst>
            <p14:sldId id="280"/>
          </p14:sldIdLst>
        </p14:section>
        <p14:section name="Content: Text" id="{EDF661EA-11A8-4A35-8EE6-B637653D5EB0}">
          <p14:sldIdLst>
            <p14:sldId id="271"/>
            <p14:sldId id="284"/>
            <p14:sldId id="289"/>
            <p14:sldId id="296"/>
            <p14:sldId id="299"/>
            <p14:sldId id="298"/>
            <p14:sldId id="288"/>
            <p14:sldId id="285"/>
            <p14:sldId id="287"/>
            <p14:sldId id="291"/>
            <p14:sldId id="297"/>
            <p14:sldId id="29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B1FBE9-D4F5-41A5-AC09-F8FDB39AE07A}" v="32" dt="2021-09-08T22:45:37.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5151" autoAdjust="0"/>
  </p:normalViewPr>
  <p:slideViewPr>
    <p:cSldViewPr snapToGrid="0" showGuides="1">
      <p:cViewPr varScale="1">
        <p:scale>
          <a:sx n="47" d="100"/>
          <a:sy n="47" d="100"/>
        </p:scale>
        <p:origin x="206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Corner" userId="274aa96d-3c4b-4a1f-9662-4d6e0ad5ffae" providerId="ADAL" clId="{0FB1FBE9-D4F5-41A5-AC09-F8FDB39AE07A}"/>
    <pc:docChg chg="undo custSel addSld delSld modSld sldOrd delSection modSection">
      <pc:chgData name="James Corner" userId="274aa96d-3c4b-4a1f-9662-4d6e0ad5ffae" providerId="ADAL" clId="{0FB1FBE9-D4F5-41A5-AC09-F8FDB39AE07A}" dt="2021-09-08T22:59:45.056" v="3939" actId="1076"/>
      <pc:docMkLst>
        <pc:docMk/>
      </pc:docMkLst>
      <pc:sldChg chg="del">
        <pc:chgData name="James Corner" userId="274aa96d-3c4b-4a1f-9662-4d6e0ad5ffae" providerId="ADAL" clId="{0FB1FBE9-D4F5-41A5-AC09-F8FDB39AE07A}" dt="2021-09-08T22:21:54.040" v="3413" actId="47"/>
        <pc:sldMkLst>
          <pc:docMk/>
          <pc:sldMk cId="4228172030" sldId="268"/>
        </pc:sldMkLst>
      </pc:sldChg>
      <pc:sldChg chg="modSp mod modNotesTx">
        <pc:chgData name="James Corner" userId="274aa96d-3c4b-4a1f-9662-4d6e0ad5ffae" providerId="ADAL" clId="{0FB1FBE9-D4F5-41A5-AC09-F8FDB39AE07A}" dt="2021-09-08T19:20:06.981" v="778" actId="20577"/>
        <pc:sldMkLst>
          <pc:docMk/>
          <pc:sldMk cId="2833402243" sldId="271"/>
        </pc:sldMkLst>
        <pc:spChg chg="mod">
          <ac:chgData name="James Corner" userId="274aa96d-3c4b-4a1f-9662-4d6e0ad5ffae" providerId="ADAL" clId="{0FB1FBE9-D4F5-41A5-AC09-F8FDB39AE07A}" dt="2021-09-08T19:20:06.981" v="778" actId="20577"/>
          <ac:spMkLst>
            <pc:docMk/>
            <pc:sldMk cId="2833402243" sldId="271"/>
            <ac:spMk id="2" creationId="{5FB55918-E642-41AE-B869-7EA1DE4EBB9E}"/>
          </ac:spMkLst>
        </pc:spChg>
        <pc:spChg chg="mod">
          <ac:chgData name="James Corner" userId="274aa96d-3c4b-4a1f-9662-4d6e0ad5ffae" providerId="ADAL" clId="{0FB1FBE9-D4F5-41A5-AC09-F8FDB39AE07A}" dt="2021-09-08T19:14:56.897" v="318" actId="113"/>
          <ac:spMkLst>
            <pc:docMk/>
            <pc:sldMk cId="2833402243" sldId="271"/>
            <ac:spMk id="4" creationId="{D7C21FF8-1950-4DE6-AC39-839DD97173DC}"/>
          </ac:spMkLst>
        </pc:spChg>
      </pc:sldChg>
      <pc:sldChg chg="add del">
        <pc:chgData name="James Corner" userId="274aa96d-3c4b-4a1f-9662-4d6e0ad5ffae" providerId="ADAL" clId="{0FB1FBE9-D4F5-41A5-AC09-F8FDB39AE07A}" dt="2021-09-08T19:06:19.324" v="14" actId="47"/>
        <pc:sldMkLst>
          <pc:docMk/>
          <pc:sldMk cId="2905549274" sldId="279"/>
        </pc:sldMkLst>
      </pc:sldChg>
      <pc:sldChg chg="addSp delSp modSp mod modNotesTx">
        <pc:chgData name="James Corner" userId="274aa96d-3c4b-4a1f-9662-4d6e0ad5ffae" providerId="ADAL" clId="{0FB1FBE9-D4F5-41A5-AC09-F8FDB39AE07A}" dt="2021-09-08T19:08:18.073" v="94" actId="20577"/>
        <pc:sldMkLst>
          <pc:docMk/>
          <pc:sldMk cId="462386773" sldId="280"/>
        </pc:sldMkLst>
        <pc:spChg chg="mod">
          <ac:chgData name="James Corner" userId="274aa96d-3c4b-4a1f-9662-4d6e0ad5ffae" providerId="ADAL" clId="{0FB1FBE9-D4F5-41A5-AC09-F8FDB39AE07A}" dt="2021-09-08T19:06:48.444" v="35" actId="20577"/>
          <ac:spMkLst>
            <pc:docMk/>
            <pc:sldMk cId="462386773" sldId="280"/>
            <ac:spMk id="5" creationId="{EA34D903-13A5-40C5-B005-122A252E32A8}"/>
          </ac:spMkLst>
        </pc:spChg>
        <pc:spChg chg="del mod">
          <ac:chgData name="James Corner" userId="274aa96d-3c4b-4a1f-9662-4d6e0ad5ffae" providerId="ADAL" clId="{0FB1FBE9-D4F5-41A5-AC09-F8FDB39AE07A}" dt="2021-09-08T19:07:18.774" v="62" actId="478"/>
          <ac:spMkLst>
            <pc:docMk/>
            <pc:sldMk cId="462386773" sldId="280"/>
            <ac:spMk id="6" creationId="{CB646F2F-6627-43C9-8570-0471453738F4}"/>
          </ac:spMkLst>
        </pc:spChg>
        <pc:spChg chg="mod">
          <ac:chgData name="James Corner" userId="274aa96d-3c4b-4a1f-9662-4d6e0ad5ffae" providerId="ADAL" clId="{0FB1FBE9-D4F5-41A5-AC09-F8FDB39AE07A}" dt="2021-09-08T19:08:18.073" v="94" actId="20577"/>
          <ac:spMkLst>
            <pc:docMk/>
            <pc:sldMk cId="462386773" sldId="280"/>
            <ac:spMk id="9" creationId="{8B12C6BA-46DB-4193-B564-3C74B972EC24}"/>
          </ac:spMkLst>
        </pc:spChg>
        <pc:picChg chg="add mod">
          <ac:chgData name="James Corner" userId="274aa96d-3c4b-4a1f-9662-4d6e0ad5ffae" providerId="ADAL" clId="{0FB1FBE9-D4F5-41A5-AC09-F8FDB39AE07A}" dt="2021-09-08T19:08:08.457" v="70" actId="1076"/>
          <ac:picMkLst>
            <pc:docMk/>
            <pc:sldMk cId="462386773" sldId="280"/>
            <ac:picMk id="3" creationId="{1D87D54E-0D8A-4CBB-84F7-AFD3BFA57D6D}"/>
          </ac:picMkLst>
        </pc:picChg>
      </pc:sldChg>
      <pc:sldChg chg="add del">
        <pc:chgData name="James Corner" userId="274aa96d-3c4b-4a1f-9662-4d6e0ad5ffae" providerId="ADAL" clId="{0FB1FBE9-D4F5-41A5-AC09-F8FDB39AE07A}" dt="2021-09-08T19:16:01.487" v="347" actId="47"/>
        <pc:sldMkLst>
          <pc:docMk/>
          <pc:sldMk cId="2616507832" sldId="281"/>
        </pc:sldMkLst>
      </pc:sldChg>
      <pc:sldChg chg="add del">
        <pc:chgData name="James Corner" userId="274aa96d-3c4b-4a1f-9662-4d6e0ad5ffae" providerId="ADAL" clId="{0FB1FBE9-D4F5-41A5-AC09-F8FDB39AE07A}" dt="2021-09-08T19:16:02.220" v="348" actId="47"/>
        <pc:sldMkLst>
          <pc:docMk/>
          <pc:sldMk cId="550767258" sldId="282"/>
        </pc:sldMkLst>
      </pc:sldChg>
      <pc:sldChg chg="add del">
        <pc:chgData name="James Corner" userId="274aa96d-3c4b-4a1f-9662-4d6e0ad5ffae" providerId="ADAL" clId="{0FB1FBE9-D4F5-41A5-AC09-F8FDB39AE07A}" dt="2021-09-08T19:16:03.106" v="349" actId="47"/>
        <pc:sldMkLst>
          <pc:docMk/>
          <pc:sldMk cId="3400027632" sldId="283"/>
        </pc:sldMkLst>
      </pc:sldChg>
      <pc:sldChg chg="modSp add mod modNotesTx">
        <pc:chgData name="James Corner" userId="274aa96d-3c4b-4a1f-9662-4d6e0ad5ffae" providerId="ADAL" clId="{0FB1FBE9-D4F5-41A5-AC09-F8FDB39AE07A}" dt="2021-09-08T22:31:49.242" v="3456" actId="20577"/>
        <pc:sldMkLst>
          <pc:docMk/>
          <pc:sldMk cId="2658527269" sldId="284"/>
        </pc:sldMkLst>
        <pc:spChg chg="mod">
          <ac:chgData name="James Corner" userId="274aa96d-3c4b-4a1f-9662-4d6e0ad5ffae" providerId="ADAL" clId="{0FB1FBE9-D4F5-41A5-AC09-F8FDB39AE07A}" dt="2021-09-08T22:31:49.242" v="3456" actId="20577"/>
          <ac:spMkLst>
            <pc:docMk/>
            <pc:sldMk cId="2658527269" sldId="284"/>
            <ac:spMk id="2" creationId="{5FB55918-E642-41AE-B869-7EA1DE4EBB9E}"/>
          </ac:spMkLst>
        </pc:spChg>
        <pc:spChg chg="mod">
          <ac:chgData name="James Corner" userId="274aa96d-3c4b-4a1f-9662-4d6e0ad5ffae" providerId="ADAL" clId="{0FB1FBE9-D4F5-41A5-AC09-F8FDB39AE07A}" dt="2021-09-08T19:16:31.832" v="407" actId="20577"/>
          <ac:spMkLst>
            <pc:docMk/>
            <pc:sldMk cId="2658527269" sldId="284"/>
            <ac:spMk id="4" creationId="{D7C21FF8-1950-4DE6-AC39-839DD97173DC}"/>
          </ac:spMkLst>
        </pc:spChg>
      </pc:sldChg>
      <pc:sldChg chg="addSp delSp modSp add mod">
        <pc:chgData name="James Corner" userId="274aa96d-3c4b-4a1f-9662-4d6e0ad5ffae" providerId="ADAL" clId="{0FB1FBE9-D4F5-41A5-AC09-F8FDB39AE07A}" dt="2021-09-08T22:33:30.781" v="3644" actId="20577"/>
        <pc:sldMkLst>
          <pc:docMk/>
          <pc:sldMk cId="269933714" sldId="285"/>
        </pc:sldMkLst>
        <pc:spChg chg="mod">
          <ac:chgData name="James Corner" userId="274aa96d-3c4b-4a1f-9662-4d6e0ad5ffae" providerId="ADAL" clId="{0FB1FBE9-D4F5-41A5-AC09-F8FDB39AE07A}" dt="2021-09-08T20:28:34.262" v="2972" actId="20577"/>
          <ac:spMkLst>
            <pc:docMk/>
            <pc:sldMk cId="269933714" sldId="285"/>
            <ac:spMk id="2" creationId="{5FB55918-E642-41AE-B869-7EA1DE4EBB9E}"/>
          </ac:spMkLst>
        </pc:spChg>
        <pc:spChg chg="mod">
          <ac:chgData name="James Corner" userId="274aa96d-3c4b-4a1f-9662-4d6e0ad5ffae" providerId="ADAL" clId="{0FB1FBE9-D4F5-41A5-AC09-F8FDB39AE07A}" dt="2021-09-08T22:33:30.781" v="3644" actId="20577"/>
          <ac:spMkLst>
            <pc:docMk/>
            <pc:sldMk cId="269933714" sldId="285"/>
            <ac:spMk id="4" creationId="{D7C21FF8-1950-4DE6-AC39-839DD97173DC}"/>
          </ac:spMkLst>
        </pc:spChg>
        <pc:spChg chg="add del mod">
          <ac:chgData name="James Corner" userId="274aa96d-3c4b-4a1f-9662-4d6e0ad5ffae" providerId="ADAL" clId="{0FB1FBE9-D4F5-41A5-AC09-F8FDB39AE07A}" dt="2021-09-08T20:17:43.365" v="2557" actId="478"/>
          <ac:spMkLst>
            <pc:docMk/>
            <pc:sldMk cId="269933714" sldId="285"/>
            <ac:spMk id="10" creationId="{A8D3F5CC-F561-40A2-84B2-C97613EBB714}"/>
          </ac:spMkLst>
        </pc:spChg>
        <pc:spChg chg="add mod">
          <ac:chgData name="James Corner" userId="274aa96d-3c4b-4a1f-9662-4d6e0ad5ffae" providerId="ADAL" clId="{0FB1FBE9-D4F5-41A5-AC09-F8FDB39AE07A}" dt="2021-09-08T20:19:31.814" v="2606" actId="1076"/>
          <ac:spMkLst>
            <pc:docMk/>
            <pc:sldMk cId="269933714" sldId="285"/>
            <ac:spMk id="11" creationId="{78BBB4B0-DDF1-480A-BB14-85389187BE31}"/>
          </ac:spMkLst>
        </pc:spChg>
        <pc:spChg chg="add mod">
          <ac:chgData name="James Corner" userId="274aa96d-3c4b-4a1f-9662-4d6e0ad5ffae" providerId="ADAL" clId="{0FB1FBE9-D4F5-41A5-AC09-F8FDB39AE07A}" dt="2021-09-08T20:19:35.743" v="2607" actId="1076"/>
          <ac:spMkLst>
            <pc:docMk/>
            <pc:sldMk cId="269933714" sldId="285"/>
            <ac:spMk id="12" creationId="{9A096357-D469-4959-80BA-0E4E211902D6}"/>
          </ac:spMkLst>
        </pc:spChg>
        <pc:spChg chg="add mod">
          <ac:chgData name="James Corner" userId="274aa96d-3c4b-4a1f-9662-4d6e0ad5ffae" providerId="ADAL" clId="{0FB1FBE9-D4F5-41A5-AC09-F8FDB39AE07A}" dt="2021-09-08T20:29:36.050" v="2979" actId="14100"/>
          <ac:spMkLst>
            <pc:docMk/>
            <pc:sldMk cId="269933714" sldId="285"/>
            <ac:spMk id="13" creationId="{E575FEC9-0468-4D8C-98A3-A7B9506D46A6}"/>
          </ac:spMkLst>
        </pc:spChg>
        <pc:picChg chg="add mod">
          <ac:chgData name="James Corner" userId="274aa96d-3c4b-4a1f-9662-4d6e0ad5ffae" providerId="ADAL" clId="{0FB1FBE9-D4F5-41A5-AC09-F8FDB39AE07A}" dt="2021-09-08T20:19:21.489" v="2603" actId="1076"/>
          <ac:picMkLst>
            <pc:docMk/>
            <pc:sldMk cId="269933714" sldId="285"/>
            <ac:picMk id="6" creationId="{B9C60E7D-AA00-4824-860F-A6FEE3D8AAAD}"/>
          </ac:picMkLst>
        </pc:picChg>
        <pc:picChg chg="add mod">
          <ac:chgData name="James Corner" userId="274aa96d-3c4b-4a1f-9662-4d6e0ad5ffae" providerId="ADAL" clId="{0FB1FBE9-D4F5-41A5-AC09-F8FDB39AE07A}" dt="2021-09-08T20:19:23.160" v="2604" actId="1076"/>
          <ac:picMkLst>
            <pc:docMk/>
            <pc:sldMk cId="269933714" sldId="285"/>
            <ac:picMk id="8" creationId="{F2F7E25C-B06B-4373-B36E-4F30AF4C9A5D}"/>
          </ac:picMkLst>
        </pc:picChg>
      </pc:sldChg>
      <pc:sldChg chg="new del">
        <pc:chgData name="James Corner" userId="274aa96d-3c4b-4a1f-9662-4d6e0ad5ffae" providerId="ADAL" clId="{0FB1FBE9-D4F5-41A5-AC09-F8FDB39AE07A}" dt="2021-09-08T19:53:32.701" v="1747" actId="47"/>
        <pc:sldMkLst>
          <pc:docMk/>
          <pc:sldMk cId="2739522793" sldId="286"/>
        </pc:sldMkLst>
      </pc:sldChg>
      <pc:sldChg chg="addSp modSp add mod">
        <pc:chgData name="James Corner" userId="274aa96d-3c4b-4a1f-9662-4d6e0ad5ffae" providerId="ADAL" clId="{0FB1FBE9-D4F5-41A5-AC09-F8FDB39AE07A}" dt="2021-09-08T22:15:04.790" v="3144" actId="1076"/>
        <pc:sldMkLst>
          <pc:docMk/>
          <pc:sldMk cId="312232418" sldId="287"/>
        </pc:sldMkLst>
        <pc:spChg chg="mod">
          <ac:chgData name="James Corner" userId="274aa96d-3c4b-4a1f-9662-4d6e0ad5ffae" providerId="ADAL" clId="{0FB1FBE9-D4F5-41A5-AC09-F8FDB39AE07A}" dt="2021-09-08T20:20:19.130" v="2611" actId="20577"/>
          <ac:spMkLst>
            <pc:docMk/>
            <pc:sldMk cId="312232418" sldId="287"/>
            <ac:spMk id="2" creationId="{5FB55918-E642-41AE-B869-7EA1DE4EBB9E}"/>
          </ac:spMkLst>
        </pc:spChg>
        <pc:spChg chg="mod">
          <ac:chgData name="James Corner" userId="274aa96d-3c4b-4a1f-9662-4d6e0ad5ffae" providerId="ADAL" clId="{0FB1FBE9-D4F5-41A5-AC09-F8FDB39AE07A}" dt="2021-09-08T22:15:04.790" v="3144" actId="1076"/>
          <ac:spMkLst>
            <pc:docMk/>
            <pc:sldMk cId="312232418" sldId="287"/>
            <ac:spMk id="4" creationId="{D7C21FF8-1950-4DE6-AC39-839DD97173DC}"/>
          </ac:spMkLst>
        </pc:spChg>
        <pc:spChg chg="add mod">
          <ac:chgData name="James Corner" userId="274aa96d-3c4b-4a1f-9662-4d6e0ad5ffae" providerId="ADAL" clId="{0FB1FBE9-D4F5-41A5-AC09-F8FDB39AE07A}" dt="2021-09-08T20:20:52.867" v="2666" actId="20577"/>
          <ac:spMkLst>
            <pc:docMk/>
            <pc:sldMk cId="312232418" sldId="287"/>
            <ac:spMk id="6" creationId="{C976900F-2560-4351-AFC0-D68C4EC3589C}"/>
          </ac:spMkLst>
        </pc:spChg>
        <pc:picChg chg="add mod">
          <ac:chgData name="James Corner" userId="274aa96d-3c4b-4a1f-9662-4d6e0ad5ffae" providerId="ADAL" clId="{0FB1FBE9-D4F5-41A5-AC09-F8FDB39AE07A}" dt="2021-09-08T20:17:06.893" v="2545" actId="1076"/>
          <ac:picMkLst>
            <pc:docMk/>
            <pc:sldMk cId="312232418" sldId="287"/>
            <ac:picMk id="5" creationId="{5B753FF1-BE68-4BD0-96A4-DD9CD1B7F4C4}"/>
          </ac:picMkLst>
        </pc:picChg>
      </pc:sldChg>
      <pc:sldChg chg="addSp modSp add mod modNotesTx">
        <pc:chgData name="James Corner" userId="274aa96d-3c4b-4a1f-9662-4d6e0ad5ffae" providerId="ADAL" clId="{0FB1FBE9-D4F5-41A5-AC09-F8FDB39AE07A}" dt="2021-09-08T22:14:34.798" v="3143" actId="1076"/>
        <pc:sldMkLst>
          <pc:docMk/>
          <pc:sldMk cId="3791580932" sldId="288"/>
        </pc:sldMkLst>
        <pc:spChg chg="mod">
          <ac:chgData name="James Corner" userId="274aa96d-3c4b-4a1f-9662-4d6e0ad5ffae" providerId="ADAL" clId="{0FB1FBE9-D4F5-41A5-AC09-F8FDB39AE07A}" dt="2021-09-08T20:05:36.745" v="2142" actId="6549"/>
          <ac:spMkLst>
            <pc:docMk/>
            <pc:sldMk cId="3791580932" sldId="288"/>
            <ac:spMk id="2" creationId="{5FB55918-E642-41AE-B869-7EA1DE4EBB9E}"/>
          </ac:spMkLst>
        </pc:spChg>
        <pc:spChg chg="mod">
          <ac:chgData name="James Corner" userId="274aa96d-3c4b-4a1f-9662-4d6e0ad5ffae" providerId="ADAL" clId="{0FB1FBE9-D4F5-41A5-AC09-F8FDB39AE07A}" dt="2021-09-08T20:27:52.283" v="2953" actId="20577"/>
          <ac:spMkLst>
            <pc:docMk/>
            <pc:sldMk cId="3791580932" sldId="288"/>
            <ac:spMk id="4" creationId="{D7C21FF8-1950-4DE6-AC39-839DD97173DC}"/>
          </ac:spMkLst>
        </pc:spChg>
        <pc:spChg chg="add mod">
          <ac:chgData name="James Corner" userId="274aa96d-3c4b-4a1f-9662-4d6e0ad5ffae" providerId="ADAL" clId="{0FB1FBE9-D4F5-41A5-AC09-F8FDB39AE07A}" dt="2021-09-08T22:14:32.004" v="3142" actId="14100"/>
          <ac:spMkLst>
            <pc:docMk/>
            <pc:sldMk cId="3791580932" sldId="288"/>
            <ac:spMk id="9" creationId="{10E7513C-880F-4ED4-AF56-CCB1EED05359}"/>
          </ac:spMkLst>
        </pc:spChg>
        <pc:picChg chg="add mod">
          <ac:chgData name="James Corner" userId="274aa96d-3c4b-4a1f-9662-4d6e0ad5ffae" providerId="ADAL" clId="{0FB1FBE9-D4F5-41A5-AC09-F8FDB39AE07A}" dt="2021-09-08T19:56:36.021" v="2051" actId="1076"/>
          <ac:picMkLst>
            <pc:docMk/>
            <pc:sldMk cId="3791580932" sldId="288"/>
            <ac:picMk id="6" creationId="{0BED9F14-B8B7-4A33-B3E0-A0756B9ED37D}"/>
          </ac:picMkLst>
        </pc:picChg>
        <pc:picChg chg="add mod">
          <ac:chgData name="James Corner" userId="274aa96d-3c4b-4a1f-9662-4d6e0ad5ffae" providerId="ADAL" clId="{0FB1FBE9-D4F5-41A5-AC09-F8FDB39AE07A}" dt="2021-09-08T22:13:54.357" v="3132" actId="14100"/>
          <ac:picMkLst>
            <pc:docMk/>
            <pc:sldMk cId="3791580932" sldId="288"/>
            <ac:picMk id="8" creationId="{A50FAC0F-682F-4849-9180-4DEEA6BF823F}"/>
          </ac:picMkLst>
        </pc:picChg>
        <pc:picChg chg="add mod">
          <ac:chgData name="James Corner" userId="274aa96d-3c4b-4a1f-9662-4d6e0ad5ffae" providerId="ADAL" clId="{0FB1FBE9-D4F5-41A5-AC09-F8FDB39AE07A}" dt="2021-09-08T22:14:34.798" v="3143" actId="1076"/>
          <ac:picMkLst>
            <pc:docMk/>
            <pc:sldMk cId="3791580932" sldId="288"/>
            <ac:picMk id="11" creationId="{B157F18C-B564-4BD8-85F1-B78FA89AD332}"/>
          </ac:picMkLst>
        </pc:picChg>
      </pc:sldChg>
      <pc:sldChg chg="new del">
        <pc:chgData name="James Corner" userId="274aa96d-3c4b-4a1f-9662-4d6e0ad5ffae" providerId="ADAL" clId="{0FB1FBE9-D4F5-41A5-AC09-F8FDB39AE07A}" dt="2021-09-08T19:50:18.386" v="1350" actId="47"/>
        <pc:sldMkLst>
          <pc:docMk/>
          <pc:sldMk cId="667738236" sldId="289"/>
        </pc:sldMkLst>
      </pc:sldChg>
      <pc:sldChg chg="modSp add mod">
        <pc:chgData name="James Corner" userId="274aa96d-3c4b-4a1f-9662-4d6e0ad5ffae" providerId="ADAL" clId="{0FB1FBE9-D4F5-41A5-AC09-F8FDB39AE07A}" dt="2021-09-08T22:12:39.715" v="3127" actId="20577"/>
        <pc:sldMkLst>
          <pc:docMk/>
          <pc:sldMk cId="4100114522" sldId="289"/>
        </pc:sldMkLst>
        <pc:spChg chg="mod">
          <ac:chgData name="James Corner" userId="274aa96d-3c4b-4a1f-9662-4d6e0ad5ffae" providerId="ADAL" clId="{0FB1FBE9-D4F5-41A5-AC09-F8FDB39AE07A}" dt="2021-09-08T22:12:39.715" v="3127" actId="20577"/>
          <ac:spMkLst>
            <pc:docMk/>
            <pc:sldMk cId="4100114522" sldId="289"/>
            <ac:spMk id="2" creationId="{5FB55918-E642-41AE-B869-7EA1DE4EBB9E}"/>
          </ac:spMkLst>
        </pc:spChg>
        <pc:spChg chg="mod">
          <ac:chgData name="James Corner" userId="274aa96d-3c4b-4a1f-9662-4d6e0ad5ffae" providerId="ADAL" clId="{0FB1FBE9-D4F5-41A5-AC09-F8FDB39AE07A}" dt="2021-09-08T22:12:25.325" v="3124" actId="5793"/>
          <ac:spMkLst>
            <pc:docMk/>
            <pc:sldMk cId="4100114522" sldId="289"/>
            <ac:spMk id="4" creationId="{D7C21FF8-1950-4DE6-AC39-839DD97173DC}"/>
          </ac:spMkLst>
        </pc:spChg>
      </pc:sldChg>
      <pc:sldChg chg="del">
        <pc:chgData name="James Corner" userId="274aa96d-3c4b-4a1f-9662-4d6e0ad5ffae" providerId="ADAL" clId="{0FB1FBE9-D4F5-41A5-AC09-F8FDB39AE07A}" dt="2021-09-08T19:05:58.084" v="2" actId="47"/>
        <pc:sldMkLst>
          <pc:docMk/>
          <pc:sldMk cId="2557335021" sldId="290"/>
        </pc:sldMkLst>
      </pc:sldChg>
      <pc:sldChg chg="modSp add del mod">
        <pc:chgData name="James Corner" userId="274aa96d-3c4b-4a1f-9662-4d6e0ad5ffae" providerId="ADAL" clId="{0FB1FBE9-D4F5-41A5-AC09-F8FDB39AE07A}" dt="2021-09-08T22:21:52.319" v="3412" actId="47"/>
        <pc:sldMkLst>
          <pc:docMk/>
          <pc:sldMk cId="4008436213" sldId="290"/>
        </pc:sldMkLst>
        <pc:spChg chg="mod">
          <ac:chgData name="James Corner" userId="274aa96d-3c4b-4a1f-9662-4d6e0ad5ffae" providerId="ADAL" clId="{0FB1FBE9-D4F5-41A5-AC09-F8FDB39AE07A}" dt="2021-09-08T19:55:50.202" v="2032" actId="20577"/>
          <ac:spMkLst>
            <pc:docMk/>
            <pc:sldMk cId="4008436213" sldId="290"/>
            <ac:spMk id="2" creationId="{5FB55918-E642-41AE-B869-7EA1DE4EBB9E}"/>
          </ac:spMkLst>
        </pc:spChg>
      </pc:sldChg>
      <pc:sldChg chg="addSp delSp modSp add del mod">
        <pc:chgData name="James Corner" userId="274aa96d-3c4b-4a1f-9662-4d6e0ad5ffae" providerId="ADAL" clId="{0FB1FBE9-D4F5-41A5-AC09-F8FDB39AE07A}" dt="2021-09-08T22:53:35.397" v="3807" actId="6549"/>
        <pc:sldMkLst>
          <pc:docMk/>
          <pc:sldMk cId="3729197770" sldId="291"/>
        </pc:sldMkLst>
        <pc:spChg chg="mod">
          <ac:chgData name="James Corner" userId="274aa96d-3c4b-4a1f-9662-4d6e0ad5ffae" providerId="ADAL" clId="{0FB1FBE9-D4F5-41A5-AC09-F8FDB39AE07A}" dt="2021-09-08T22:53:35.397" v="3807" actId="6549"/>
          <ac:spMkLst>
            <pc:docMk/>
            <pc:sldMk cId="3729197770" sldId="291"/>
            <ac:spMk id="2" creationId="{5FB55918-E642-41AE-B869-7EA1DE4EBB9E}"/>
          </ac:spMkLst>
        </pc:spChg>
        <pc:spChg chg="del">
          <ac:chgData name="James Corner" userId="274aa96d-3c4b-4a1f-9662-4d6e0ad5ffae" providerId="ADAL" clId="{0FB1FBE9-D4F5-41A5-AC09-F8FDB39AE07A}" dt="2021-09-08T22:15:43.894" v="3145" actId="478"/>
          <ac:spMkLst>
            <pc:docMk/>
            <pc:sldMk cId="3729197770" sldId="291"/>
            <ac:spMk id="4" creationId="{D7C21FF8-1950-4DE6-AC39-839DD97173DC}"/>
          </ac:spMkLst>
        </pc:spChg>
        <pc:spChg chg="add mod">
          <ac:chgData name="James Corner" userId="274aa96d-3c4b-4a1f-9662-4d6e0ad5ffae" providerId="ADAL" clId="{0FB1FBE9-D4F5-41A5-AC09-F8FDB39AE07A}" dt="2021-09-08T22:15:44.318" v="3146"/>
          <ac:spMkLst>
            <pc:docMk/>
            <pc:sldMk cId="3729197770" sldId="291"/>
            <ac:spMk id="7" creationId="{F4136D72-DDD4-414E-A3B3-03F4E95D48DB}"/>
          </ac:spMkLst>
        </pc:spChg>
        <pc:picChg chg="add mod">
          <ac:chgData name="James Corner" userId="274aa96d-3c4b-4a1f-9662-4d6e0ad5ffae" providerId="ADAL" clId="{0FB1FBE9-D4F5-41A5-AC09-F8FDB39AE07A}" dt="2021-09-08T20:24:07.078" v="2769" actId="1076"/>
          <ac:picMkLst>
            <pc:docMk/>
            <pc:sldMk cId="3729197770" sldId="291"/>
            <ac:picMk id="6" creationId="{769EF7CF-D688-4F53-9C17-128651E4577B}"/>
          </ac:picMkLst>
        </pc:picChg>
      </pc:sldChg>
      <pc:sldChg chg="del">
        <pc:chgData name="James Corner" userId="274aa96d-3c4b-4a1f-9662-4d6e0ad5ffae" providerId="ADAL" clId="{0FB1FBE9-D4F5-41A5-AC09-F8FDB39AE07A}" dt="2021-09-08T19:05:59.309" v="6" actId="47"/>
        <pc:sldMkLst>
          <pc:docMk/>
          <pc:sldMk cId="2352611376" sldId="292"/>
        </pc:sldMkLst>
      </pc:sldChg>
      <pc:sldChg chg="add del">
        <pc:chgData name="James Corner" userId="274aa96d-3c4b-4a1f-9662-4d6e0ad5ffae" providerId="ADAL" clId="{0FB1FBE9-D4F5-41A5-AC09-F8FDB39AE07A}" dt="2021-09-08T20:14:24.752" v="2480" actId="47"/>
        <pc:sldMkLst>
          <pc:docMk/>
          <pc:sldMk cId="3355940982" sldId="292"/>
        </pc:sldMkLst>
      </pc:sldChg>
      <pc:sldChg chg="add del ord">
        <pc:chgData name="James Corner" userId="274aa96d-3c4b-4a1f-9662-4d6e0ad5ffae" providerId="ADAL" clId="{0FB1FBE9-D4F5-41A5-AC09-F8FDB39AE07A}" dt="2021-09-08T22:21:56.649" v="3414" actId="47"/>
        <pc:sldMkLst>
          <pc:docMk/>
          <pc:sldMk cId="2271649352" sldId="293"/>
        </pc:sldMkLst>
      </pc:sldChg>
      <pc:sldChg chg="modSp add mod">
        <pc:chgData name="James Corner" userId="274aa96d-3c4b-4a1f-9662-4d6e0ad5ffae" providerId="ADAL" clId="{0FB1FBE9-D4F5-41A5-AC09-F8FDB39AE07A}" dt="2021-09-08T22:59:45.056" v="3939" actId="1076"/>
        <pc:sldMkLst>
          <pc:docMk/>
          <pc:sldMk cId="2560390558" sldId="294"/>
        </pc:sldMkLst>
        <pc:spChg chg="mod">
          <ac:chgData name="James Corner" userId="274aa96d-3c4b-4a1f-9662-4d6e0ad5ffae" providerId="ADAL" clId="{0FB1FBE9-D4F5-41A5-AC09-F8FDB39AE07A}" dt="2021-09-08T22:59:45.056" v="3939" actId="1076"/>
          <ac:spMkLst>
            <pc:docMk/>
            <pc:sldMk cId="2560390558" sldId="294"/>
            <ac:spMk id="2" creationId="{5FB55918-E642-41AE-B869-7EA1DE4EBB9E}"/>
          </ac:spMkLst>
        </pc:spChg>
        <pc:spChg chg="mod">
          <ac:chgData name="James Corner" userId="274aa96d-3c4b-4a1f-9662-4d6e0ad5ffae" providerId="ADAL" clId="{0FB1FBE9-D4F5-41A5-AC09-F8FDB39AE07A}" dt="2021-09-08T22:17:54.959" v="3244" actId="20577"/>
          <ac:spMkLst>
            <pc:docMk/>
            <pc:sldMk cId="2560390558" sldId="294"/>
            <ac:spMk id="4" creationId="{D7C21FF8-1950-4DE6-AC39-839DD97173DC}"/>
          </ac:spMkLst>
        </pc:spChg>
      </pc:sldChg>
      <pc:sldChg chg="del">
        <pc:chgData name="James Corner" userId="274aa96d-3c4b-4a1f-9662-4d6e0ad5ffae" providerId="ADAL" clId="{0FB1FBE9-D4F5-41A5-AC09-F8FDB39AE07A}" dt="2021-09-08T19:05:58.908" v="4" actId="47"/>
        <pc:sldMkLst>
          <pc:docMk/>
          <pc:sldMk cId="3250496718" sldId="295"/>
        </pc:sldMkLst>
      </pc:sldChg>
      <pc:sldChg chg="modSp add del mod ord">
        <pc:chgData name="James Corner" userId="274aa96d-3c4b-4a1f-9662-4d6e0ad5ffae" providerId="ADAL" clId="{0FB1FBE9-D4F5-41A5-AC09-F8FDB39AE07A}" dt="2021-09-08T22:58:14.769" v="3808" actId="47"/>
        <pc:sldMkLst>
          <pc:docMk/>
          <pc:sldMk cId="3702907477" sldId="295"/>
        </pc:sldMkLst>
        <pc:spChg chg="mod">
          <ac:chgData name="James Corner" userId="274aa96d-3c4b-4a1f-9662-4d6e0ad5ffae" providerId="ADAL" clId="{0FB1FBE9-D4F5-41A5-AC09-F8FDB39AE07A}" dt="2021-09-08T22:21:00.241" v="3411" actId="12"/>
          <ac:spMkLst>
            <pc:docMk/>
            <pc:sldMk cId="3702907477" sldId="295"/>
            <ac:spMk id="2" creationId="{5FB55918-E642-41AE-B869-7EA1DE4EBB9E}"/>
          </ac:spMkLst>
        </pc:spChg>
        <pc:spChg chg="mod">
          <ac:chgData name="James Corner" userId="274aa96d-3c4b-4a1f-9662-4d6e0ad5ffae" providerId="ADAL" clId="{0FB1FBE9-D4F5-41A5-AC09-F8FDB39AE07A}" dt="2021-09-08T22:18:45.851" v="3286" actId="5793"/>
          <ac:spMkLst>
            <pc:docMk/>
            <pc:sldMk cId="3702907477" sldId="295"/>
            <ac:spMk id="4" creationId="{D7C21FF8-1950-4DE6-AC39-839DD97173DC}"/>
          </ac:spMkLst>
        </pc:spChg>
      </pc:sldChg>
      <pc:sldChg chg="add del">
        <pc:chgData name="James Corner" userId="274aa96d-3c4b-4a1f-9662-4d6e0ad5ffae" providerId="ADAL" clId="{0FB1FBE9-D4F5-41A5-AC09-F8FDB39AE07A}" dt="2021-09-08T19:06:16.516" v="13" actId="47"/>
        <pc:sldMkLst>
          <pc:docMk/>
          <pc:sldMk cId="751436182" sldId="296"/>
        </pc:sldMkLst>
      </pc:sldChg>
      <pc:sldChg chg="addSp modSp add mod">
        <pc:chgData name="James Corner" userId="274aa96d-3c4b-4a1f-9662-4d6e0ad5ffae" providerId="ADAL" clId="{0FB1FBE9-D4F5-41A5-AC09-F8FDB39AE07A}" dt="2021-09-08T22:33:22.405" v="3635" actId="20577"/>
        <pc:sldMkLst>
          <pc:docMk/>
          <pc:sldMk cId="983895082" sldId="296"/>
        </pc:sldMkLst>
        <pc:spChg chg="mod">
          <ac:chgData name="James Corner" userId="274aa96d-3c4b-4a1f-9662-4d6e0ad5ffae" providerId="ADAL" clId="{0FB1FBE9-D4F5-41A5-AC09-F8FDB39AE07A}" dt="2021-09-08T22:33:10.877" v="3625" actId="20577"/>
          <ac:spMkLst>
            <pc:docMk/>
            <pc:sldMk cId="983895082" sldId="296"/>
            <ac:spMk id="2" creationId="{5FB55918-E642-41AE-B869-7EA1DE4EBB9E}"/>
          </ac:spMkLst>
        </pc:spChg>
        <pc:spChg chg="mod">
          <ac:chgData name="James Corner" userId="274aa96d-3c4b-4a1f-9662-4d6e0ad5ffae" providerId="ADAL" clId="{0FB1FBE9-D4F5-41A5-AC09-F8FDB39AE07A}" dt="2021-09-08T22:33:22.405" v="3635" actId="20577"/>
          <ac:spMkLst>
            <pc:docMk/>
            <pc:sldMk cId="983895082" sldId="296"/>
            <ac:spMk id="4" creationId="{D7C21FF8-1950-4DE6-AC39-839DD97173DC}"/>
          </ac:spMkLst>
        </pc:spChg>
        <pc:picChg chg="add mod">
          <ac:chgData name="James Corner" userId="274aa96d-3c4b-4a1f-9662-4d6e0ad5ffae" providerId="ADAL" clId="{0FB1FBE9-D4F5-41A5-AC09-F8FDB39AE07A}" dt="2021-09-08T22:33:12.883" v="3626" actId="1076"/>
          <ac:picMkLst>
            <pc:docMk/>
            <pc:sldMk cId="983895082" sldId="296"/>
            <ac:picMk id="6" creationId="{8C79FF72-47A4-472A-9D2F-3642CC438562}"/>
          </ac:picMkLst>
        </pc:picChg>
      </pc:sldChg>
      <pc:sldChg chg="del">
        <pc:chgData name="James Corner" userId="274aa96d-3c4b-4a1f-9662-4d6e0ad5ffae" providerId="ADAL" clId="{0FB1FBE9-D4F5-41A5-AC09-F8FDB39AE07A}" dt="2021-09-08T19:05:58.592" v="3" actId="47"/>
        <pc:sldMkLst>
          <pc:docMk/>
          <pc:sldMk cId="323205244" sldId="297"/>
        </pc:sldMkLst>
      </pc:sldChg>
      <pc:sldChg chg="modSp add mod">
        <pc:chgData name="James Corner" userId="274aa96d-3c4b-4a1f-9662-4d6e0ad5ffae" providerId="ADAL" clId="{0FB1FBE9-D4F5-41A5-AC09-F8FDB39AE07A}" dt="2021-09-08T22:59:38.500" v="3938" actId="20577"/>
        <pc:sldMkLst>
          <pc:docMk/>
          <pc:sldMk cId="1717684936" sldId="297"/>
        </pc:sldMkLst>
        <pc:spChg chg="mod">
          <ac:chgData name="James Corner" userId="274aa96d-3c4b-4a1f-9662-4d6e0ad5ffae" providerId="ADAL" clId="{0FB1FBE9-D4F5-41A5-AC09-F8FDB39AE07A}" dt="2021-09-08T22:59:38.500" v="3938" actId="20577"/>
          <ac:spMkLst>
            <pc:docMk/>
            <pc:sldMk cId="1717684936" sldId="297"/>
            <ac:spMk id="2" creationId="{5FB55918-E642-41AE-B869-7EA1DE4EBB9E}"/>
          </ac:spMkLst>
        </pc:spChg>
        <pc:spChg chg="mod">
          <ac:chgData name="James Corner" userId="274aa96d-3c4b-4a1f-9662-4d6e0ad5ffae" providerId="ADAL" clId="{0FB1FBE9-D4F5-41A5-AC09-F8FDB39AE07A}" dt="2021-09-08T22:58:21.324" v="3819" actId="20577"/>
          <ac:spMkLst>
            <pc:docMk/>
            <pc:sldMk cId="1717684936" sldId="297"/>
            <ac:spMk id="4" creationId="{D7C21FF8-1950-4DE6-AC39-839DD97173DC}"/>
          </ac:spMkLst>
        </pc:spChg>
      </pc:sldChg>
      <pc:sldChg chg="add del">
        <pc:chgData name="James Corner" userId="274aa96d-3c4b-4a1f-9662-4d6e0ad5ffae" providerId="ADAL" clId="{0FB1FBE9-D4F5-41A5-AC09-F8FDB39AE07A}" dt="2021-09-08T22:27:15.124" v="3420"/>
        <pc:sldMkLst>
          <pc:docMk/>
          <pc:sldMk cId="2483230540" sldId="297"/>
        </pc:sldMkLst>
      </pc:sldChg>
      <pc:sldChg chg="addSp delSp modSp add mod">
        <pc:chgData name="James Corner" userId="274aa96d-3c4b-4a1f-9662-4d6e0ad5ffae" providerId="ADAL" clId="{0FB1FBE9-D4F5-41A5-AC09-F8FDB39AE07A}" dt="2021-09-08T22:39:19.488" v="3773" actId="6549"/>
        <pc:sldMkLst>
          <pc:docMk/>
          <pc:sldMk cId="2313309392" sldId="298"/>
        </pc:sldMkLst>
        <pc:spChg chg="add del mod">
          <ac:chgData name="James Corner" userId="274aa96d-3c4b-4a1f-9662-4d6e0ad5ffae" providerId="ADAL" clId="{0FB1FBE9-D4F5-41A5-AC09-F8FDB39AE07A}" dt="2021-09-08T22:39:19.488" v="3773" actId="6549"/>
          <ac:spMkLst>
            <pc:docMk/>
            <pc:sldMk cId="2313309392" sldId="298"/>
            <ac:spMk id="2" creationId="{5FB55918-E642-41AE-B869-7EA1DE4EBB9E}"/>
          </ac:spMkLst>
        </pc:spChg>
        <pc:spChg chg="mod">
          <ac:chgData name="James Corner" userId="274aa96d-3c4b-4a1f-9662-4d6e0ad5ffae" providerId="ADAL" clId="{0FB1FBE9-D4F5-41A5-AC09-F8FDB39AE07A}" dt="2021-09-08T22:36:43.931" v="3678" actId="20577"/>
          <ac:spMkLst>
            <pc:docMk/>
            <pc:sldMk cId="2313309392" sldId="298"/>
            <ac:spMk id="4" creationId="{D7C21FF8-1950-4DE6-AC39-839DD97173DC}"/>
          </ac:spMkLst>
        </pc:spChg>
        <pc:spChg chg="add mod">
          <ac:chgData name="James Corner" userId="274aa96d-3c4b-4a1f-9662-4d6e0ad5ffae" providerId="ADAL" clId="{0FB1FBE9-D4F5-41A5-AC09-F8FDB39AE07A}" dt="2021-09-08T22:38:58.418" v="3738" actId="1076"/>
          <ac:spMkLst>
            <pc:docMk/>
            <pc:sldMk cId="2313309392" sldId="298"/>
            <ac:spMk id="10" creationId="{FC8ADECE-CF5B-469C-880B-078482E3ABD2}"/>
          </ac:spMkLst>
        </pc:spChg>
        <pc:graphicFrameChg chg="add del mod">
          <ac:chgData name="James Corner" userId="274aa96d-3c4b-4a1f-9662-4d6e0ad5ffae" providerId="ADAL" clId="{0FB1FBE9-D4F5-41A5-AC09-F8FDB39AE07A}" dt="2021-09-08T22:36:02.121" v="3651"/>
          <ac:graphicFrameMkLst>
            <pc:docMk/>
            <pc:sldMk cId="2313309392" sldId="298"/>
            <ac:graphicFrameMk id="5" creationId="{AD4DB294-4D44-48E8-B902-106A3BB072A0}"/>
          </ac:graphicFrameMkLst>
        </pc:graphicFrameChg>
        <pc:graphicFrameChg chg="add mod modGraphic">
          <ac:chgData name="James Corner" userId="274aa96d-3c4b-4a1f-9662-4d6e0ad5ffae" providerId="ADAL" clId="{0FB1FBE9-D4F5-41A5-AC09-F8FDB39AE07A}" dt="2021-09-08T22:37:46.974" v="3717" actId="313"/>
          <ac:graphicFrameMkLst>
            <pc:docMk/>
            <pc:sldMk cId="2313309392" sldId="298"/>
            <ac:graphicFrameMk id="7" creationId="{1BAD6F65-A1D5-40B7-9629-448E9C110C18}"/>
          </ac:graphicFrameMkLst>
        </pc:graphicFrameChg>
        <pc:picChg chg="del">
          <ac:chgData name="James Corner" userId="274aa96d-3c4b-4a1f-9662-4d6e0ad5ffae" providerId="ADAL" clId="{0FB1FBE9-D4F5-41A5-AC09-F8FDB39AE07A}" dt="2021-09-08T22:35:46.107" v="3648" actId="478"/>
          <ac:picMkLst>
            <pc:docMk/>
            <pc:sldMk cId="2313309392" sldId="298"/>
            <ac:picMk id="6" creationId="{8C79FF72-47A4-472A-9D2F-3642CC438562}"/>
          </ac:picMkLst>
        </pc:picChg>
        <pc:picChg chg="add mod">
          <ac:chgData name="James Corner" userId="274aa96d-3c4b-4a1f-9662-4d6e0ad5ffae" providerId="ADAL" clId="{0FB1FBE9-D4F5-41A5-AC09-F8FDB39AE07A}" dt="2021-09-08T22:37:53.174" v="3719" actId="14100"/>
          <ac:picMkLst>
            <pc:docMk/>
            <pc:sldMk cId="2313309392" sldId="298"/>
            <ac:picMk id="9" creationId="{59AE1C2D-1B6A-41AF-A73B-D9FFF902E3E9}"/>
          </ac:picMkLst>
        </pc:picChg>
      </pc:sldChg>
      <pc:sldChg chg="del">
        <pc:chgData name="James Corner" userId="274aa96d-3c4b-4a1f-9662-4d6e0ad5ffae" providerId="ADAL" clId="{0FB1FBE9-D4F5-41A5-AC09-F8FDB39AE07A}" dt="2021-09-08T19:05:57.536" v="1" actId="47"/>
        <pc:sldMkLst>
          <pc:docMk/>
          <pc:sldMk cId="3052160305" sldId="299"/>
        </pc:sldMkLst>
      </pc:sldChg>
      <pc:sldChg chg="addSp delSp modSp new mod">
        <pc:chgData name="James Corner" userId="274aa96d-3c4b-4a1f-9662-4d6e0ad5ffae" providerId="ADAL" clId="{0FB1FBE9-D4F5-41A5-AC09-F8FDB39AE07A}" dt="2021-09-08T22:46:54.043" v="3793" actId="14100"/>
        <pc:sldMkLst>
          <pc:docMk/>
          <pc:sldMk cId="3658331387" sldId="299"/>
        </pc:sldMkLst>
        <pc:spChg chg="add mod">
          <ac:chgData name="James Corner" userId="274aa96d-3c4b-4a1f-9662-4d6e0ad5ffae" providerId="ADAL" clId="{0FB1FBE9-D4F5-41A5-AC09-F8FDB39AE07A}" dt="2021-09-08T22:45:29.468" v="3791" actId="20577"/>
          <ac:spMkLst>
            <pc:docMk/>
            <pc:sldMk cId="3658331387" sldId="299"/>
            <ac:spMk id="7" creationId="{94F11C86-85A8-4A9A-9710-DC957BB68DCA}"/>
          </ac:spMkLst>
        </pc:spChg>
        <pc:spChg chg="add mod">
          <ac:chgData name="James Corner" userId="274aa96d-3c4b-4a1f-9662-4d6e0ad5ffae" providerId="ADAL" clId="{0FB1FBE9-D4F5-41A5-AC09-F8FDB39AE07A}" dt="2021-09-08T22:45:37.227" v="3792"/>
          <ac:spMkLst>
            <pc:docMk/>
            <pc:sldMk cId="3658331387" sldId="299"/>
            <ac:spMk id="8" creationId="{62E9D353-F0E6-48D0-8354-B2B1189F7464}"/>
          </ac:spMkLst>
        </pc:spChg>
        <pc:picChg chg="add del mod">
          <ac:chgData name="James Corner" userId="274aa96d-3c4b-4a1f-9662-4d6e0ad5ffae" providerId="ADAL" clId="{0FB1FBE9-D4F5-41A5-AC09-F8FDB39AE07A}" dt="2021-09-08T22:45:02.139" v="3779" actId="478"/>
          <ac:picMkLst>
            <pc:docMk/>
            <pc:sldMk cId="3658331387" sldId="299"/>
            <ac:picMk id="4" creationId="{7C9E8859-56F9-44FB-881D-24C35FA1B4CF}"/>
          </ac:picMkLst>
        </pc:picChg>
        <pc:picChg chg="add mod">
          <ac:chgData name="James Corner" userId="274aa96d-3c4b-4a1f-9662-4d6e0ad5ffae" providerId="ADAL" clId="{0FB1FBE9-D4F5-41A5-AC09-F8FDB39AE07A}" dt="2021-09-08T22:46:54.043" v="3793" actId="14100"/>
          <ac:picMkLst>
            <pc:docMk/>
            <pc:sldMk cId="3658331387" sldId="299"/>
            <ac:picMk id="6" creationId="{71CC8DE6-08FF-4060-8A1E-A23232F76A31}"/>
          </ac:picMkLst>
        </pc:picChg>
      </pc:sldChg>
      <pc:sldChg chg="del">
        <pc:chgData name="James Corner" userId="274aa96d-3c4b-4a1f-9662-4d6e0ad5ffae" providerId="ADAL" clId="{0FB1FBE9-D4F5-41A5-AC09-F8FDB39AE07A}" dt="2021-09-08T19:05:59.109" v="5" actId="47"/>
        <pc:sldMkLst>
          <pc:docMk/>
          <pc:sldMk cId="1491325520" sldId="302"/>
        </pc:sldMkLst>
      </pc:sldChg>
      <pc:sldChg chg="del">
        <pc:chgData name="James Corner" userId="274aa96d-3c4b-4a1f-9662-4d6e0ad5ffae" providerId="ADAL" clId="{0FB1FBE9-D4F5-41A5-AC09-F8FDB39AE07A}" dt="2021-09-08T19:05:59.463" v="7" actId="47"/>
        <pc:sldMkLst>
          <pc:docMk/>
          <pc:sldMk cId="2981283403" sldId="306"/>
        </pc:sldMkLst>
      </pc:sldChg>
      <pc:sldChg chg="del">
        <pc:chgData name="James Corner" userId="274aa96d-3c4b-4a1f-9662-4d6e0ad5ffae" providerId="ADAL" clId="{0FB1FBE9-D4F5-41A5-AC09-F8FDB39AE07A}" dt="2021-09-08T19:05:59.654" v="8" actId="47"/>
        <pc:sldMkLst>
          <pc:docMk/>
          <pc:sldMk cId="4258793471" sldId="308"/>
        </pc:sldMkLst>
      </pc:sldChg>
      <pc:sldMasterChg chg="delSldLayout">
        <pc:chgData name="James Corner" userId="274aa96d-3c4b-4a1f-9662-4d6e0ad5ffae" providerId="ADAL" clId="{0FB1FBE9-D4F5-41A5-AC09-F8FDB39AE07A}" dt="2021-09-08T20:14:24.752" v="2480" actId="47"/>
        <pc:sldMasterMkLst>
          <pc:docMk/>
          <pc:sldMasterMk cId="3873709080" sldId="2147483678"/>
        </pc:sldMasterMkLst>
        <pc:sldLayoutChg chg="del">
          <pc:chgData name="James Corner" userId="274aa96d-3c4b-4a1f-9662-4d6e0ad5ffae" providerId="ADAL" clId="{0FB1FBE9-D4F5-41A5-AC09-F8FDB39AE07A}" dt="2021-09-08T20:14:24.752" v="2480" actId="47"/>
          <pc:sldLayoutMkLst>
            <pc:docMk/>
            <pc:sldMasterMk cId="3873709080" sldId="2147483678"/>
            <pc:sldLayoutMk cId="1804498615" sldId="214748370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5994B-1DB9-4DCD-B3F6-2E5E02115605}" type="datetimeFigureOut">
              <a:rPr lang="en-AU" smtClean="0"/>
              <a:t>9/09/2021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06F8D9-4AA6-47FA-BCFB-FFCFD5F49BCC}" type="slidenum">
              <a:rPr lang="en-AU" smtClean="0"/>
              <a:t>‹#›</a:t>
            </a:fld>
            <a:endParaRPr lang="en-AU"/>
          </a:p>
        </p:txBody>
      </p:sp>
    </p:spTree>
    <p:extLst>
      <p:ext uri="{BB962C8B-B14F-4D97-AF65-F5344CB8AC3E}">
        <p14:creationId xmlns:p14="http://schemas.microsoft.com/office/powerpoint/2010/main" val="2857007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1</a:t>
            </a:fld>
            <a:endParaRPr lang="en-AU"/>
          </a:p>
        </p:txBody>
      </p:sp>
    </p:spTree>
    <p:extLst>
      <p:ext uri="{BB962C8B-B14F-4D97-AF65-F5344CB8AC3E}">
        <p14:creationId xmlns:p14="http://schemas.microsoft.com/office/powerpoint/2010/main" val="1362532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11</a:t>
            </a:fld>
            <a:endParaRPr lang="en-AU"/>
          </a:p>
        </p:txBody>
      </p:sp>
    </p:spTree>
    <p:extLst>
      <p:ext uri="{BB962C8B-B14F-4D97-AF65-F5344CB8AC3E}">
        <p14:creationId xmlns:p14="http://schemas.microsoft.com/office/powerpoint/2010/main" val="2510329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12</a:t>
            </a:fld>
            <a:endParaRPr lang="en-AU"/>
          </a:p>
        </p:txBody>
      </p:sp>
    </p:spTree>
    <p:extLst>
      <p:ext uri="{BB962C8B-B14F-4D97-AF65-F5344CB8AC3E}">
        <p14:creationId xmlns:p14="http://schemas.microsoft.com/office/powerpoint/2010/main" val="965059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13</a:t>
            </a:fld>
            <a:endParaRPr lang="en-AU"/>
          </a:p>
        </p:txBody>
      </p:sp>
    </p:spTree>
    <p:extLst>
      <p:ext uri="{BB962C8B-B14F-4D97-AF65-F5344CB8AC3E}">
        <p14:creationId xmlns:p14="http://schemas.microsoft.com/office/powerpoint/2010/main" val="2479015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2</a:t>
            </a:fld>
            <a:endParaRPr lang="en-AU"/>
          </a:p>
        </p:txBody>
      </p:sp>
    </p:spTree>
    <p:extLst>
      <p:ext uri="{BB962C8B-B14F-4D97-AF65-F5344CB8AC3E}">
        <p14:creationId xmlns:p14="http://schemas.microsoft.com/office/powerpoint/2010/main" val="3626053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3</a:t>
            </a:fld>
            <a:endParaRPr lang="en-AU"/>
          </a:p>
        </p:txBody>
      </p:sp>
    </p:spTree>
    <p:extLst>
      <p:ext uri="{BB962C8B-B14F-4D97-AF65-F5344CB8AC3E}">
        <p14:creationId xmlns:p14="http://schemas.microsoft.com/office/powerpoint/2010/main" val="3604328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4</a:t>
            </a:fld>
            <a:endParaRPr lang="en-AU"/>
          </a:p>
        </p:txBody>
      </p:sp>
    </p:spTree>
    <p:extLst>
      <p:ext uri="{BB962C8B-B14F-4D97-AF65-F5344CB8AC3E}">
        <p14:creationId xmlns:p14="http://schemas.microsoft.com/office/powerpoint/2010/main" val="3205941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5</a:t>
            </a:fld>
            <a:endParaRPr lang="en-AU"/>
          </a:p>
        </p:txBody>
      </p:sp>
    </p:spTree>
    <p:extLst>
      <p:ext uri="{BB962C8B-B14F-4D97-AF65-F5344CB8AC3E}">
        <p14:creationId xmlns:p14="http://schemas.microsoft.com/office/powerpoint/2010/main" val="3945587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7</a:t>
            </a:fld>
            <a:endParaRPr lang="en-AU"/>
          </a:p>
        </p:txBody>
      </p:sp>
    </p:spTree>
    <p:extLst>
      <p:ext uri="{BB962C8B-B14F-4D97-AF65-F5344CB8AC3E}">
        <p14:creationId xmlns:p14="http://schemas.microsoft.com/office/powerpoint/2010/main" val="1296083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8</a:t>
            </a:fld>
            <a:endParaRPr lang="en-AU"/>
          </a:p>
        </p:txBody>
      </p:sp>
    </p:spTree>
    <p:extLst>
      <p:ext uri="{BB962C8B-B14F-4D97-AF65-F5344CB8AC3E}">
        <p14:creationId xmlns:p14="http://schemas.microsoft.com/office/powerpoint/2010/main" val="2348709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9</a:t>
            </a:fld>
            <a:endParaRPr lang="en-AU"/>
          </a:p>
        </p:txBody>
      </p:sp>
    </p:spTree>
    <p:extLst>
      <p:ext uri="{BB962C8B-B14F-4D97-AF65-F5344CB8AC3E}">
        <p14:creationId xmlns:p14="http://schemas.microsoft.com/office/powerpoint/2010/main" val="1590275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8406F8D9-4AA6-47FA-BCFB-FFCFD5F49BCC}" type="slidenum">
              <a:rPr lang="en-AU" smtClean="0"/>
              <a:t>10</a:t>
            </a:fld>
            <a:endParaRPr lang="en-AU"/>
          </a:p>
        </p:txBody>
      </p:sp>
    </p:spTree>
    <p:extLst>
      <p:ext uri="{BB962C8B-B14F-4D97-AF65-F5344CB8AC3E}">
        <p14:creationId xmlns:p14="http://schemas.microsoft.com/office/powerpoint/2010/main" val="33454946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ight">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206A9F59-8D01-45B5-A7C5-FE25D9B585E2}"/>
              </a:ext>
            </a:extLst>
          </p:cNvPr>
          <p:cNvSpPr/>
          <p:nvPr userDrawn="1"/>
        </p:nvSpPr>
        <p:spPr>
          <a:xfrm>
            <a:off x="6932894" y="1"/>
            <a:ext cx="5269864" cy="6858001"/>
          </a:xfrm>
          <a:custGeom>
            <a:avLst/>
            <a:gdLst>
              <a:gd name="connsiteX0" fmla="*/ 0 w 5269864"/>
              <a:gd name="connsiteY0" fmla="*/ 0 h 6858001"/>
              <a:gd name="connsiteX1" fmla="*/ 3556001 w 5269864"/>
              <a:gd name="connsiteY1" fmla="*/ 0 h 6858001"/>
              <a:gd name="connsiteX2" fmla="*/ 3556001 w 5269864"/>
              <a:gd name="connsiteY2" fmla="*/ 1 h 6858001"/>
              <a:gd name="connsiteX3" fmla="*/ 5269864 w 5269864"/>
              <a:gd name="connsiteY3" fmla="*/ 1 h 6858001"/>
              <a:gd name="connsiteX4" fmla="*/ 5269864 w 5269864"/>
              <a:gd name="connsiteY4" fmla="*/ 6858001 h 6858001"/>
              <a:gd name="connsiteX5" fmla="*/ 3556001 w 5269864"/>
              <a:gd name="connsiteY5" fmla="*/ 6858001 h 6858001"/>
              <a:gd name="connsiteX6" fmla="*/ 3556001 w 5269864"/>
              <a:gd name="connsiteY6" fmla="*/ 6858000 h 6858001"/>
              <a:gd name="connsiteX7" fmla="*/ 0 w 5269864"/>
              <a:gd name="connsiteY7"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69864" h="6858001">
                <a:moveTo>
                  <a:pt x="0" y="0"/>
                </a:moveTo>
                <a:lnTo>
                  <a:pt x="3556001" y="0"/>
                </a:lnTo>
                <a:lnTo>
                  <a:pt x="3556001" y="1"/>
                </a:lnTo>
                <a:lnTo>
                  <a:pt x="5269864" y="1"/>
                </a:lnTo>
                <a:lnTo>
                  <a:pt x="5269864" y="6858001"/>
                </a:lnTo>
                <a:lnTo>
                  <a:pt x="3556001" y="6858001"/>
                </a:lnTo>
                <a:lnTo>
                  <a:pt x="3556001" y="6858000"/>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AU"/>
          </a:p>
        </p:txBody>
      </p:sp>
      <p:sp>
        <p:nvSpPr>
          <p:cNvPr id="5" name="Footer Placeholder 4">
            <a:extLst>
              <a:ext uri="{FF2B5EF4-FFF2-40B4-BE49-F238E27FC236}">
                <a16:creationId xmlns:a16="http://schemas.microsoft.com/office/drawing/2014/main" id="{D0185615-F57A-41CB-AEB9-4906BD6D0085}"/>
              </a:ext>
            </a:extLst>
          </p:cNvPr>
          <p:cNvSpPr>
            <a:spLocks noGrp="1"/>
          </p:cNvSpPr>
          <p:nvPr>
            <p:ph type="ftr" sz="quarter" idx="11"/>
          </p:nvPr>
        </p:nvSpPr>
        <p:spPr/>
        <p:txBody>
          <a:bodyPr/>
          <a:lstStyle/>
          <a:p>
            <a:r>
              <a:rPr lang="en-AU"/>
              <a:t>Cortell Australia 2019</a:t>
            </a:r>
            <a:endParaRPr lang="en-AU" dirty="0"/>
          </a:p>
        </p:txBody>
      </p:sp>
      <p:sp>
        <p:nvSpPr>
          <p:cNvPr id="36" name="Title 1">
            <a:extLst>
              <a:ext uri="{FF2B5EF4-FFF2-40B4-BE49-F238E27FC236}">
                <a16:creationId xmlns:a16="http://schemas.microsoft.com/office/drawing/2014/main" id="{E4C88813-BF67-40E7-B757-775246FD11B9}"/>
              </a:ext>
            </a:extLst>
          </p:cNvPr>
          <p:cNvSpPr>
            <a:spLocks noGrp="1"/>
          </p:cNvSpPr>
          <p:nvPr>
            <p:ph type="ctrTitle"/>
          </p:nvPr>
        </p:nvSpPr>
        <p:spPr>
          <a:xfrm>
            <a:off x="695261" y="1788668"/>
            <a:ext cx="6879486" cy="2709863"/>
          </a:xfrm>
          <a:prstGeom prst="rect">
            <a:avLst/>
          </a:prstGeom>
        </p:spPr>
        <p:txBody>
          <a:bodyPr lIns="0" anchor="b">
            <a:normAutofit/>
          </a:bodyPr>
          <a:lstStyle>
            <a:lvl1pPr algn="l">
              <a:defRPr sz="6000">
                <a:solidFill>
                  <a:schemeClr val="bg1"/>
                </a:solidFill>
              </a:defRPr>
            </a:lvl1pPr>
          </a:lstStyle>
          <a:p>
            <a:r>
              <a:rPr lang="en-US"/>
              <a:t>Click to edit Master title style</a:t>
            </a:r>
            <a:endParaRPr lang="en-AU" dirty="0"/>
          </a:p>
        </p:txBody>
      </p:sp>
      <p:sp>
        <p:nvSpPr>
          <p:cNvPr id="37" name="Text Placeholder 3">
            <a:extLst>
              <a:ext uri="{FF2B5EF4-FFF2-40B4-BE49-F238E27FC236}">
                <a16:creationId xmlns:a16="http://schemas.microsoft.com/office/drawing/2014/main" id="{1028CC5C-866E-4828-83AD-D168331FFDA5}"/>
              </a:ext>
            </a:extLst>
          </p:cNvPr>
          <p:cNvSpPr>
            <a:spLocks noGrp="1"/>
          </p:cNvSpPr>
          <p:nvPr>
            <p:ph type="body" sz="quarter" idx="10" hasCustomPrompt="1"/>
          </p:nvPr>
        </p:nvSpPr>
        <p:spPr>
          <a:xfrm>
            <a:off x="695261" y="4652963"/>
            <a:ext cx="6870700" cy="1143000"/>
          </a:xfrm>
        </p:spPr>
        <p:txBody>
          <a:bodyPr>
            <a:normAutofit/>
          </a:bodyPr>
          <a:lstStyle>
            <a:lvl1pPr marL="0" indent="0">
              <a:buNone/>
              <a:defRPr sz="2400">
                <a:solidFill>
                  <a:schemeClr val="bg1"/>
                </a:solidFill>
              </a:defRPr>
            </a:lvl1pPr>
          </a:lstStyle>
          <a:p>
            <a:pPr lvl="0"/>
            <a:r>
              <a:rPr lang="en-US" dirty="0"/>
              <a:t>Subtitle to go here</a:t>
            </a:r>
            <a:endParaRPr lang="en-AU" dirty="0"/>
          </a:p>
        </p:txBody>
      </p:sp>
      <p:grpSp>
        <p:nvGrpSpPr>
          <p:cNvPr id="38" name="Group 37">
            <a:extLst>
              <a:ext uri="{FF2B5EF4-FFF2-40B4-BE49-F238E27FC236}">
                <a16:creationId xmlns:a16="http://schemas.microsoft.com/office/drawing/2014/main" id="{77791680-9F6F-4F16-9212-545C9D04156D}"/>
              </a:ext>
            </a:extLst>
          </p:cNvPr>
          <p:cNvGrpSpPr/>
          <p:nvPr userDrawn="1"/>
        </p:nvGrpSpPr>
        <p:grpSpPr>
          <a:xfrm>
            <a:off x="695325" y="559618"/>
            <a:ext cx="1441020" cy="423864"/>
            <a:chOff x="4515643" y="-278674"/>
            <a:chExt cx="5380360" cy="1582587"/>
          </a:xfrm>
        </p:grpSpPr>
        <p:pic>
          <p:nvPicPr>
            <p:cNvPr id="39" name="Picture 38" descr="A picture containing table, plate&#10;&#10;Description automatically generated">
              <a:extLst>
                <a:ext uri="{FF2B5EF4-FFF2-40B4-BE49-F238E27FC236}">
                  <a16:creationId xmlns:a16="http://schemas.microsoft.com/office/drawing/2014/main" id="{0670EA96-E8BE-49B9-8A31-9E3815BF8D63}"/>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4515643" y="275288"/>
              <a:ext cx="1576182" cy="1028625"/>
            </a:xfrm>
            <a:prstGeom prst="rect">
              <a:avLst/>
            </a:prstGeom>
          </p:spPr>
        </p:pic>
        <p:pic>
          <p:nvPicPr>
            <p:cNvPr id="40" name="Picture 39" descr="A close up of a logo&#10;&#10;Description automatically generated">
              <a:extLst>
                <a:ext uri="{FF2B5EF4-FFF2-40B4-BE49-F238E27FC236}">
                  <a16:creationId xmlns:a16="http://schemas.microsoft.com/office/drawing/2014/main" id="{CEBCB53B-D187-47C8-9390-B2E20452B817}"/>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4515643" y="394352"/>
              <a:ext cx="1576182" cy="360040"/>
            </a:xfrm>
            <a:prstGeom prst="rect">
              <a:avLst/>
            </a:prstGeom>
          </p:spPr>
        </p:pic>
        <p:pic>
          <p:nvPicPr>
            <p:cNvPr id="41" name="Picture 40" descr="A picture containing drawing&#10;&#10;Description automatically generated">
              <a:extLst>
                <a:ext uri="{FF2B5EF4-FFF2-40B4-BE49-F238E27FC236}">
                  <a16:creationId xmlns:a16="http://schemas.microsoft.com/office/drawing/2014/main" id="{E053257A-0C6C-440F-AE66-D87137836CB8}"/>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4515643" y="-278674"/>
              <a:ext cx="1576182" cy="792088"/>
            </a:xfrm>
            <a:prstGeom prst="rect">
              <a:avLst/>
            </a:prstGeom>
          </p:spPr>
        </p:pic>
        <p:grpSp>
          <p:nvGrpSpPr>
            <p:cNvPr id="42" name="Group 41">
              <a:extLst>
                <a:ext uri="{FF2B5EF4-FFF2-40B4-BE49-F238E27FC236}">
                  <a16:creationId xmlns:a16="http://schemas.microsoft.com/office/drawing/2014/main" id="{BD1E2076-C9BE-43B4-A787-F9A44ABFDF2F}"/>
                </a:ext>
              </a:extLst>
            </p:cNvPr>
            <p:cNvGrpSpPr/>
            <p:nvPr userDrawn="1"/>
          </p:nvGrpSpPr>
          <p:grpSpPr>
            <a:xfrm>
              <a:off x="6283108" y="-74134"/>
              <a:ext cx="3601592" cy="844550"/>
              <a:chOff x="5168410" y="2650952"/>
              <a:chExt cx="3601592" cy="844550"/>
            </a:xfrm>
          </p:grpSpPr>
          <p:sp>
            <p:nvSpPr>
              <p:cNvPr id="53" name="Freeform 5">
                <a:extLst>
                  <a:ext uri="{FF2B5EF4-FFF2-40B4-BE49-F238E27FC236}">
                    <a16:creationId xmlns:a16="http://schemas.microsoft.com/office/drawing/2014/main" id="{E81351A6-753A-4671-9811-D8414D840955}"/>
                  </a:ext>
                </a:extLst>
              </p:cNvPr>
              <p:cNvSpPr>
                <a:spLocks/>
              </p:cNvSpPr>
              <p:nvPr/>
            </p:nvSpPr>
            <p:spPr bwMode="auto">
              <a:xfrm>
                <a:off x="5168410" y="2650952"/>
                <a:ext cx="726728" cy="844549"/>
              </a:xfrm>
              <a:custGeom>
                <a:avLst/>
                <a:gdLst>
                  <a:gd name="T0" fmla="*/ 226 w 327"/>
                  <a:gd name="T1" fmla="*/ 136 h 379"/>
                  <a:gd name="T2" fmla="*/ 171 w 327"/>
                  <a:gd name="T3" fmla="*/ 73 h 379"/>
                  <a:gd name="T4" fmla="*/ 110 w 327"/>
                  <a:gd name="T5" fmla="*/ 186 h 379"/>
                  <a:gd name="T6" fmla="*/ 180 w 327"/>
                  <a:gd name="T7" fmla="*/ 306 h 379"/>
                  <a:gd name="T8" fmla="*/ 249 w 327"/>
                  <a:gd name="T9" fmla="*/ 238 h 379"/>
                  <a:gd name="T10" fmla="*/ 327 w 327"/>
                  <a:gd name="T11" fmla="*/ 255 h 379"/>
                  <a:gd name="T12" fmla="*/ 160 w 327"/>
                  <a:gd name="T13" fmla="*/ 379 h 379"/>
                  <a:gd name="T14" fmla="*/ 0 w 327"/>
                  <a:gd name="T15" fmla="*/ 192 h 379"/>
                  <a:gd name="T16" fmla="*/ 175 w 327"/>
                  <a:gd name="T17" fmla="*/ 0 h 379"/>
                  <a:gd name="T18" fmla="*/ 324 w 327"/>
                  <a:gd name="T19" fmla="*/ 129 h 379"/>
                  <a:gd name="T20" fmla="*/ 226 w 327"/>
                  <a:gd name="T21" fmla="*/ 13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7" h="379">
                    <a:moveTo>
                      <a:pt x="226" y="136"/>
                    </a:moveTo>
                    <a:cubicBezTo>
                      <a:pt x="223" y="103"/>
                      <a:pt x="205" y="73"/>
                      <a:pt x="171" y="73"/>
                    </a:cubicBezTo>
                    <a:cubicBezTo>
                      <a:pt x="130" y="73"/>
                      <a:pt x="110" y="107"/>
                      <a:pt x="110" y="186"/>
                    </a:cubicBezTo>
                    <a:cubicBezTo>
                      <a:pt x="110" y="267"/>
                      <a:pt x="128" y="306"/>
                      <a:pt x="180" y="306"/>
                    </a:cubicBezTo>
                    <a:cubicBezTo>
                      <a:pt x="218" y="306"/>
                      <a:pt x="241" y="272"/>
                      <a:pt x="249" y="238"/>
                    </a:cubicBezTo>
                    <a:cubicBezTo>
                      <a:pt x="327" y="255"/>
                      <a:pt x="327" y="255"/>
                      <a:pt x="327" y="255"/>
                    </a:cubicBezTo>
                    <a:cubicBezTo>
                      <a:pt x="302" y="341"/>
                      <a:pt x="249" y="379"/>
                      <a:pt x="160" y="379"/>
                    </a:cubicBezTo>
                    <a:cubicBezTo>
                      <a:pt x="89" y="379"/>
                      <a:pt x="0" y="324"/>
                      <a:pt x="0" y="192"/>
                    </a:cubicBezTo>
                    <a:cubicBezTo>
                      <a:pt x="0" y="58"/>
                      <a:pt x="87" y="0"/>
                      <a:pt x="175" y="0"/>
                    </a:cubicBezTo>
                    <a:cubicBezTo>
                      <a:pt x="266" y="0"/>
                      <a:pt x="316" y="62"/>
                      <a:pt x="324" y="129"/>
                    </a:cubicBezTo>
                    <a:lnTo>
                      <a:pt x="226" y="13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4" name="Freeform 6">
                <a:extLst>
                  <a:ext uri="{FF2B5EF4-FFF2-40B4-BE49-F238E27FC236}">
                    <a16:creationId xmlns:a16="http://schemas.microsoft.com/office/drawing/2014/main" id="{6211298F-6048-4EDD-AF98-281FE1EB029B}"/>
                  </a:ext>
                </a:extLst>
              </p:cNvPr>
              <p:cNvSpPr>
                <a:spLocks noEditPoints="1"/>
              </p:cNvSpPr>
              <p:nvPr/>
            </p:nvSpPr>
            <p:spPr bwMode="auto">
              <a:xfrm>
                <a:off x="5948865" y="2892252"/>
                <a:ext cx="607963" cy="603250"/>
              </a:xfrm>
              <a:custGeom>
                <a:avLst/>
                <a:gdLst>
                  <a:gd name="T0" fmla="*/ 137 w 274"/>
                  <a:gd name="T1" fmla="*/ 271 h 271"/>
                  <a:gd name="T2" fmla="*/ 0 w 274"/>
                  <a:gd name="T3" fmla="*/ 135 h 271"/>
                  <a:gd name="T4" fmla="*/ 137 w 274"/>
                  <a:gd name="T5" fmla="*/ 0 h 271"/>
                  <a:gd name="T6" fmla="*/ 274 w 274"/>
                  <a:gd name="T7" fmla="*/ 135 h 271"/>
                  <a:gd name="T8" fmla="*/ 137 w 274"/>
                  <a:gd name="T9" fmla="*/ 271 h 271"/>
                  <a:gd name="T10" fmla="*/ 179 w 274"/>
                  <a:gd name="T11" fmla="*/ 135 h 271"/>
                  <a:gd name="T12" fmla="*/ 137 w 274"/>
                  <a:gd name="T13" fmla="*/ 59 h 271"/>
                  <a:gd name="T14" fmla="*/ 94 w 274"/>
                  <a:gd name="T15" fmla="*/ 135 h 271"/>
                  <a:gd name="T16" fmla="*/ 137 w 274"/>
                  <a:gd name="T17" fmla="*/ 212 h 271"/>
                  <a:gd name="T18" fmla="*/ 179 w 274"/>
                  <a:gd name="T19" fmla="*/ 135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4" h="271">
                    <a:moveTo>
                      <a:pt x="137" y="271"/>
                    </a:moveTo>
                    <a:cubicBezTo>
                      <a:pt x="56" y="271"/>
                      <a:pt x="0" y="221"/>
                      <a:pt x="0" y="135"/>
                    </a:cubicBezTo>
                    <a:cubicBezTo>
                      <a:pt x="0" y="57"/>
                      <a:pt x="53" y="0"/>
                      <a:pt x="137" y="0"/>
                    </a:cubicBezTo>
                    <a:cubicBezTo>
                      <a:pt x="215" y="0"/>
                      <a:pt x="274" y="53"/>
                      <a:pt x="274" y="135"/>
                    </a:cubicBezTo>
                    <a:cubicBezTo>
                      <a:pt x="274" y="217"/>
                      <a:pt x="219" y="271"/>
                      <a:pt x="137" y="271"/>
                    </a:cubicBezTo>
                    <a:close/>
                    <a:moveTo>
                      <a:pt x="179" y="135"/>
                    </a:moveTo>
                    <a:cubicBezTo>
                      <a:pt x="179" y="76"/>
                      <a:pt x="163" y="59"/>
                      <a:pt x="137" y="59"/>
                    </a:cubicBezTo>
                    <a:cubicBezTo>
                      <a:pt x="110" y="59"/>
                      <a:pt x="94" y="76"/>
                      <a:pt x="94" y="135"/>
                    </a:cubicBezTo>
                    <a:cubicBezTo>
                      <a:pt x="94" y="195"/>
                      <a:pt x="110" y="212"/>
                      <a:pt x="137" y="212"/>
                    </a:cubicBezTo>
                    <a:cubicBezTo>
                      <a:pt x="163" y="212"/>
                      <a:pt x="179" y="195"/>
                      <a:pt x="179" y="1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5" name="Freeform 7">
                <a:extLst>
                  <a:ext uri="{FF2B5EF4-FFF2-40B4-BE49-F238E27FC236}">
                    <a16:creationId xmlns:a16="http://schemas.microsoft.com/office/drawing/2014/main" id="{8C39BB9C-529E-4C90-8011-6F30BC553BAB}"/>
                  </a:ext>
                </a:extLst>
              </p:cNvPr>
              <p:cNvSpPr>
                <a:spLocks/>
              </p:cNvSpPr>
              <p:nvPr/>
            </p:nvSpPr>
            <p:spPr bwMode="auto">
              <a:xfrm>
                <a:off x="6628464" y="2892252"/>
                <a:ext cx="404366" cy="587226"/>
              </a:xfrm>
              <a:custGeom>
                <a:avLst/>
                <a:gdLst>
                  <a:gd name="T0" fmla="*/ 0 w 182"/>
                  <a:gd name="T1" fmla="*/ 7 h 264"/>
                  <a:gd name="T2" fmla="*/ 90 w 182"/>
                  <a:gd name="T3" fmla="*/ 7 h 264"/>
                  <a:gd name="T4" fmla="*/ 90 w 182"/>
                  <a:gd name="T5" fmla="*/ 47 h 264"/>
                  <a:gd name="T6" fmla="*/ 91 w 182"/>
                  <a:gd name="T7" fmla="*/ 47 h 264"/>
                  <a:gd name="T8" fmla="*/ 182 w 182"/>
                  <a:gd name="T9" fmla="*/ 0 h 264"/>
                  <a:gd name="T10" fmla="*/ 182 w 182"/>
                  <a:gd name="T11" fmla="*/ 95 h 264"/>
                  <a:gd name="T12" fmla="*/ 133 w 182"/>
                  <a:gd name="T13" fmla="*/ 82 h 264"/>
                  <a:gd name="T14" fmla="*/ 90 w 182"/>
                  <a:gd name="T15" fmla="*/ 100 h 264"/>
                  <a:gd name="T16" fmla="*/ 90 w 182"/>
                  <a:gd name="T17" fmla="*/ 264 h 264"/>
                  <a:gd name="T18" fmla="*/ 0 w 182"/>
                  <a:gd name="T19" fmla="*/ 264 h 264"/>
                  <a:gd name="T20" fmla="*/ 0 w 182"/>
                  <a:gd name="T21" fmla="*/ 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2" h="264">
                    <a:moveTo>
                      <a:pt x="0" y="7"/>
                    </a:moveTo>
                    <a:cubicBezTo>
                      <a:pt x="90" y="7"/>
                      <a:pt x="90" y="7"/>
                      <a:pt x="90" y="7"/>
                    </a:cubicBezTo>
                    <a:cubicBezTo>
                      <a:pt x="90" y="47"/>
                      <a:pt x="90" y="47"/>
                      <a:pt x="90" y="47"/>
                    </a:cubicBezTo>
                    <a:cubicBezTo>
                      <a:pt x="91" y="47"/>
                      <a:pt x="91" y="47"/>
                      <a:pt x="91" y="47"/>
                    </a:cubicBezTo>
                    <a:cubicBezTo>
                      <a:pt x="110" y="18"/>
                      <a:pt x="147" y="2"/>
                      <a:pt x="182" y="0"/>
                    </a:cubicBezTo>
                    <a:cubicBezTo>
                      <a:pt x="182" y="95"/>
                      <a:pt x="182" y="95"/>
                      <a:pt x="182" y="95"/>
                    </a:cubicBezTo>
                    <a:cubicBezTo>
                      <a:pt x="163" y="86"/>
                      <a:pt x="146" y="82"/>
                      <a:pt x="133" y="82"/>
                    </a:cubicBezTo>
                    <a:cubicBezTo>
                      <a:pt x="116" y="82"/>
                      <a:pt x="104" y="89"/>
                      <a:pt x="90" y="100"/>
                    </a:cubicBezTo>
                    <a:cubicBezTo>
                      <a:pt x="90" y="264"/>
                      <a:pt x="90" y="264"/>
                      <a:pt x="90" y="264"/>
                    </a:cubicBezTo>
                    <a:cubicBezTo>
                      <a:pt x="0" y="264"/>
                      <a:pt x="0" y="264"/>
                      <a:pt x="0" y="264"/>
                    </a:cubicBezTo>
                    <a:lnTo>
                      <a:pt x="0" y="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6" name="Freeform 8">
                <a:extLst>
                  <a:ext uri="{FF2B5EF4-FFF2-40B4-BE49-F238E27FC236}">
                    <a16:creationId xmlns:a16="http://schemas.microsoft.com/office/drawing/2014/main" id="{7EE864E8-F494-4F2D-AF7A-303858D8E978}"/>
                  </a:ext>
                </a:extLst>
              </p:cNvPr>
              <p:cNvSpPr>
                <a:spLocks/>
              </p:cNvSpPr>
              <p:nvPr/>
            </p:nvSpPr>
            <p:spPr bwMode="auto">
              <a:xfrm>
                <a:off x="7106351" y="2706564"/>
                <a:ext cx="386457" cy="788938"/>
              </a:xfrm>
              <a:custGeom>
                <a:avLst/>
                <a:gdLst>
                  <a:gd name="T0" fmla="*/ 0 w 174"/>
                  <a:gd name="T1" fmla="*/ 90 h 354"/>
                  <a:gd name="T2" fmla="*/ 42 w 174"/>
                  <a:gd name="T3" fmla="*/ 90 h 354"/>
                  <a:gd name="T4" fmla="*/ 49 w 174"/>
                  <a:gd name="T5" fmla="*/ 0 h 354"/>
                  <a:gd name="T6" fmla="*/ 128 w 174"/>
                  <a:gd name="T7" fmla="*/ 0 h 354"/>
                  <a:gd name="T8" fmla="*/ 128 w 174"/>
                  <a:gd name="T9" fmla="*/ 90 h 354"/>
                  <a:gd name="T10" fmla="*/ 171 w 174"/>
                  <a:gd name="T11" fmla="*/ 90 h 354"/>
                  <a:gd name="T12" fmla="*/ 171 w 174"/>
                  <a:gd name="T13" fmla="*/ 149 h 354"/>
                  <a:gd name="T14" fmla="*/ 128 w 174"/>
                  <a:gd name="T15" fmla="*/ 149 h 354"/>
                  <a:gd name="T16" fmla="*/ 128 w 174"/>
                  <a:gd name="T17" fmla="*/ 270 h 354"/>
                  <a:gd name="T18" fmla="*/ 153 w 174"/>
                  <a:gd name="T19" fmla="*/ 292 h 354"/>
                  <a:gd name="T20" fmla="*/ 174 w 174"/>
                  <a:gd name="T21" fmla="*/ 288 h 354"/>
                  <a:gd name="T22" fmla="*/ 174 w 174"/>
                  <a:gd name="T23" fmla="*/ 349 h 354"/>
                  <a:gd name="T24" fmla="*/ 126 w 174"/>
                  <a:gd name="T25" fmla="*/ 354 h 354"/>
                  <a:gd name="T26" fmla="*/ 37 w 174"/>
                  <a:gd name="T27" fmla="*/ 284 h 354"/>
                  <a:gd name="T28" fmla="*/ 37 w 174"/>
                  <a:gd name="T29" fmla="*/ 149 h 354"/>
                  <a:gd name="T30" fmla="*/ 0 w 174"/>
                  <a:gd name="T31" fmla="*/ 149 h 354"/>
                  <a:gd name="T32" fmla="*/ 0 w 174"/>
                  <a:gd name="T33" fmla="*/ 9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4" h="354">
                    <a:moveTo>
                      <a:pt x="0" y="90"/>
                    </a:moveTo>
                    <a:cubicBezTo>
                      <a:pt x="42" y="90"/>
                      <a:pt x="42" y="90"/>
                      <a:pt x="42" y="90"/>
                    </a:cubicBezTo>
                    <a:cubicBezTo>
                      <a:pt x="49" y="0"/>
                      <a:pt x="49" y="0"/>
                      <a:pt x="49" y="0"/>
                    </a:cubicBezTo>
                    <a:cubicBezTo>
                      <a:pt x="128" y="0"/>
                      <a:pt x="128" y="0"/>
                      <a:pt x="128" y="0"/>
                    </a:cubicBezTo>
                    <a:cubicBezTo>
                      <a:pt x="128" y="90"/>
                      <a:pt x="128" y="90"/>
                      <a:pt x="128" y="90"/>
                    </a:cubicBezTo>
                    <a:cubicBezTo>
                      <a:pt x="171" y="90"/>
                      <a:pt x="171" y="90"/>
                      <a:pt x="171" y="90"/>
                    </a:cubicBezTo>
                    <a:cubicBezTo>
                      <a:pt x="171" y="149"/>
                      <a:pt x="171" y="149"/>
                      <a:pt x="171" y="149"/>
                    </a:cubicBezTo>
                    <a:cubicBezTo>
                      <a:pt x="128" y="149"/>
                      <a:pt x="128" y="149"/>
                      <a:pt x="128" y="149"/>
                    </a:cubicBezTo>
                    <a:cubicBezTo>
                      <a:pt x="128" y="270"/>
                      <a:pt x="128" y="270"/>
                      <a:pt x="128" y="270"/>
                    </a:cubicBezTo>
                    <a:cubicBezTo>
                      <a:pt x="128" y="286"/>
                      <a:pt x="139" y="292"/>
                      <a:pt x="153" y="292"/>
                    </a:cubicBezTo>
                    <a:cubicBezTo>
                      <a:pt x="158" y="292"/>
                      <a:pt x="167" y="290"/>
                      <a:pt x="174" y="288"/>
                    </a:cubicBezTo>
                    <a:cubicBezTo>
                      <a:pt x="174" y="349"/>
                      <a:pt x="174" y="349"/>
                      <a:pt x="174" y="349"/>
                    </a:cubicBezTo>
                    <a:cubicBezTo>
                      <a:pt x="157" y="352"/>
                      <a:pt x="139" y="354"/>
                      <a:pt x="126" y="354"/>
                    </a:cubicBezTo>
                    <a:cubicBezTo>
                      <a:pt x="57" y="354"/>
                      <a:pt x="37" y="330"/>
                      <a:pt x="37" y="284"/>
                    </a:cubicBezTo>
                    <a:cubicBezTo>
                      <a:pt x="37" y="149"/>
                      <a:pt x="37" y="149"/>
                      <a:pt x="37" y="149"/>
                    </a:cubicBezTo>
                    <a:cubicBezTo>
                      <a:pt x="0" y="149"/>
                      <a:pt x="0" y="149"/>
                      <a:pt x="0" y="149"/>
                    </a:cubicBezTo>
                    <a:lnTo>
                      <a:pt x="0" y="9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7" name="Freeform 9">
                <a:extLst>
                  <a:ext uri="{FF2B5EF4-FFF2-40B4-BE49-F238E27FC236}">
                    <a16:creationId xmlns:a16="http://schemas.microsoft.com/office/drawing/2014/main" id="{20E77C1F-6943-41B4-B7C7-3B718502C423}"/>
                  </a:ext>
                </a:extLst>
              </p:cNvPr>
              <p:cNvSpPr>
                <a:spLocks noEditPoints="1"/>
              </p:cNvSpPr>
              <p:nvPr/>
            </p:nvSpPr>
            <p:spPr bwMode="auto">
              <a:xfrm>
                <a:off x="7570100" y="2892252"/>
                <a:ext cx="604193" cy="603250"/>
              </a:xfrm>
              <a:custGeom>
                <a:avLst/>
                <a:gdLst>
                  <a:gd name="T0" fmla="*/ 94 w 272"/>
                  <a:gd name="T1" fmla="*/ 152 h 271"/>
                  <a:gd name="T2" fmla="*/ 154 w 272"/>
                  <a:gd name="T3" fmla="*/ 212 h 271"/>
                  <a:gd name="T4" fmla="*/ 213 w 272"/>
                  <a:gd name="T5" fmla="*/ 174 h 271"/>
                  <a:gd name="T6" fmla="*/ 272 w 272"/>
                  <a:gd name="T7" fmla="*/ 201 h 271"/>
                  <a:gd name="T8" fmla="*/ 137 w 272"/>
                  <a:gd name="T9" fmla="*/ 271 h 271"/>
                  <a:gd name="T10" fmla="*/ 0 w 272"/>
                  <a:gd name="T11" fmla="*/ 135 h 271"/>
                  <a:gd name="T12" fmla="*/ 137 w 272"/>
                  <a:gd name="T13" fmla="*/ 0 h 271"/>
                  <a:gd name="T14" fmla="*/ 272 w 272"/>
                  <a:gd name="T15" fmla="*/ 145 h 271"/>
                  <a:gd name="T16" fmla="*/ 272 w 272"/>
                  <a:gd name="T17" fmla="*/ 152 h 271"/>
                  <a:gd name="T18" fmla="*/ 94 w 272"/>
                  <a:gd name="T19" fmla="*/ 152 h 271"/>
                  <a:gd name="T20" fmla="*/ 178 w 272"/>
                  <a:gd name="T21" fmla="*/ 103 h 271"/>
                  <a:gd name="T22" fmla="*/ 140 w 272"/>
                  <a:gd name="T23" fmla="*/ 53 h 271"/>
                  <a:gd name="T24" fmla="*/ 98 w 272"/>
                  <a:gd name="T25" fmla="*/ 103 h 271"/>
                  <a:gd name="T26" fmla="*/ 178 w 272"/>
                  <a:gd name="T27" fmla="*/ 103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2" h="271">
                    <a:moveTo>
                      <a:pt x="94" y="152"/>
                    </a:moveTo>
                    <a:cubicBezTo>
                      <a:pt x="94" y="189"/>
                      <a:pt x="120" y="212"/>
                      <a:pt x="154" y="212"/>
                    </a:cubicBezTo>
                    <a:cubicBezTo>
                      <a:pt x="177" y="212"/>
                      <a:pt x="202" y="197"/>
                      <a:pt x="213" y="174"/>
                    </a:cubicBezTo>
                    <a:cubicBezTo>
                      <a:pt x="272" y="201"/>
                      <a:pt x="272" y="201"/>
                      <a:pt x="272" y="201"/>
                    </a:cubicBezTo>
                    <a:cubicBezTo>
                      <a:pt x="241" y="247"/>
                      <a:pt x="198" y="271"/>
                      <a:pt x="137" y="271"/>
                    </a:cubicBezTo>
                    <a:cubicBezTo>
                      <a:pt x="56" y="271"/>
                      <a:pt x="0" y="221"/>
                      <a:pt x="0" y="135"/>
                    </a:cubicBezTo>
                    <a:cubicBezTo>
                      <a:pt x="0" y="57"/>
                      <a:pt x="53" y="0"/>
                      <a:pt x="137" y="0"/>
                    </a:cubicBezTo>
                    <a:cubicBezTo>
                      <a:pt x="213" y="0"/>
                      <a:pt x="272" y="45"/>
                      <a:pt x="272" y="145"/>
                    </a:cubicBezTo>
                    <a:cubicBezTo>
                      <a:pt x="272" y="152"/>
                      <a:pt x="272" y="152"/>
                      <a:pt x="272" y="152"/>
                    </a:cubicBezTo>
                    <a:lnTo>
                      <a:pt x="94" y="152"/>
                    </a:lnTo>
                    <a:close/>
                    <a:moveTo>
                      <a:pt x="178" y="103"/>
                    </a:moveTo>
                    <a:cubicBezTo>
                      <a:pt x="179" y="76"/>
                      <a:pt x="166" y="53"/>
                      <a:pt x="140" y="53"/>
                    </a:cubicBezTo>
                    <a:cubicBezTo>
                      <a:pt x="109" y="53"/>
                      <a:pt x="98" y="75"/>
                      <a:pt x="98" y="103"/>
                    </a:cubicBezTo>
                    <a:lnTo>
                      <a:pt x="178" y="10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8" name="Rectangle 10">
                <a:extLst>
                  <a:ext uri="{FF2B5EF4-FFF2-40B4-BE49-F238E27FC236}">
                    <a16:creationId xmlns:a16="http://schemas.microsoft.com/office/drawing/2014/main" id="{65E12966-DB11-43A1-8F75-AFB9E32D8B23}"/>
                  </a:ext>
                </a:extLst>
              </p:cNvPr>
              <p:cNvSpPr>
                <a:spLocks noChangeArrowheads="1"/>
              </p:cNvSpPr>
              <p:nvPr/>
            </p:nvSpPr>
            <p:spPr bwMode="auto">
              <a:xfrm>
                <a:off x="8270435" y="2666976"/>
                <a:ext cx="201712" cy="81250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9" name="Rectangle 11">
                <a:extLst>
                  <a:ext uri="{FF2B5EF4-FFF2-40B4-BE49-F238E27FC236}">
                    <a16:creationId xmlns:a16="http://schemas.microsoft.com/office/drawing/2014/main" id="{80FFEB16-67C5-4660-9C7A-ECB91B01106E}"/>
                  </a:ext>
                </a:extLst>
              </p:cNvPr>
              <p:cNvSpPr>
                <a:spLocks noChangeArrowheads="1"/>
              </p:cNvSpPr>
              <p:nvPr/>
            </p:nvSpPr>
            <p:spPr bwMode="auto">
              <a:xfrm>
                <a:off x="8570175" y="2666976"/>
                <a:ext cx="199827" cy="81250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43" name="Group 42">
              <a:extLst>
                <a:ext uri="{FF2B5EF4-FFF2-40B4-BE49-F238E27FC236}">
                  <a16:creationId xmlns:a16="http://schemas.microsoft.com/office/drawing/2014/main" id="{8E167E94-0CEF-4C9B-95C8-51DB462B689D}"/>
                </a:ext>
              </a:extLst>
            </p:cNvPr>
            <p:cNvGrpSpPr/>
            <p:nvPr userDrawn="1"/>
          </p:nvGrpSpPr>
          <p:grpSpPr>
            <a:xfrm>
              <a:off x="7926965" y="875040"/>
              <a:ext cx="1969038" cy="343102"/>
              <a:chOff x="6812267" y="3600126"/>
              <a:chExt cx="1969038" cy="343102"/>
            </a:xfrm>
          </p:grpSpPr>
          <p:sp>
            <p:nvSpPr>
              <p:cNvPr id="44" name="Freeform 12">
                <a:extLst>
                  <a:ext uri="{FF2B5EF4-FFF2-40B4-BE49-F238E27FC236}">
                    <a16:creationId xmlns:a16="http://schemas.microsoft.com/office/drawing/2014/main" id="{8BB0C5E1-0CCA-48C6-9C11-5B9EF18C08D8}"/>
                  </a:ext>
                </a:extLst>
              </p:cNvPr>
              <p:cNvSpPr>
                <a:spLocks noEditPoints="1"/>
              </p:cNvSpPr>
              <p:nvPr/>
            </p:nvSpPr>
            <p:spPr bwMode="auto">
              <a:xfrm>
                <a:off x="6812267" y="3600127"/>
                <a:ext cx="331788" cy="336500"/>
              </a:xfrm>
              <a:custGeom>
                <a:avLst/>
                <a:gdLst>
                  <a:gd name="T0" fmla="*/ 121 w 352"/>
                  <a:gd name="T1" fmla="*/ 0 h 357"/>
                  <a:gd name="T2" fmla="*/ 231 w 352"/>
                  <a:gd name="T3" fmla="*/ 0 h 357"/>
                  <a:gd name="T4" fmla="*/ 352 w 352"/>
                  <a:gd name="T5" fmla="*/ 357 h 357"/>
                  <a:gd name="T6" fmla="*/ 246 w 352"/>
                  <a:gd name="T7" fmla="*/ 357 h 357"/>
                  <a:gd name="T8" fmla="*/ 224 w 352"/>
                  <a:gd name="T9" fmla="*/ 288 h 357"/>
                  <a:gd name="T10" fmla="*/ 104 w 352"/>
                  <a:gd name="T11" fmla="*/ 288 h 357"/>
                  <a:gd name="T12" fmla="*/ 81 w 352"/>
                  <a:gd name="T13" fmla="*/ 357 h 357"/>
                  <a:gd name="T14" fmla="*/ 0 w 352"/>
                  <a:gd name="T15" fmla="*/ 357 h 357"/>
                  <a:gd name="T16" fmla="*/ 121 w 352"/>
                  <a:gd name="T17" fmla="*/ 0 h 357"/>
                  <a:gd name="T18" fmla="*/ 125 w 352"/>
                  <a:gd name="T19" fmla="*/ 215 h 357"/>
                  <a:gd name="T20" fmla="*/ 203 w 352"/>
                  <a:gd name="T21" fmla="*/ 215 h 357"/>
                  <a:gd name="T22" fmla="*/ 165 w 352"/>
                  <a:gd name="T23" fmla="*/ 99 h 357"/>
                  <a:gd name="T24" fmla="*/ 165 w 352"/>
                  <a:gd name="T25" fmla="*/ 99 h 357"/>
                  <a:gd name="T26" fmla="*/ 125 w 352"/>
                  <a:gd name="T27" fmla="*/ 21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357">
                    <a:moveTo>
                      <a:pt x="121" y="0"/>
                    </a:moveTo>
                    <a:lnTo>
                      <a:pt x="231" y="0"/>
                    </a:lnTo>
                    <a:lnTo>
                      <a:pt x="352" y="357"/>
                    </a:lnTo>
                    <a:lnTo>
                      <a:pt x="246" y="357"/>
                    </a:lnTo>
                    <a:lnTo>
                      <a:pt x="224" y="288"/>
                    </a:lnTo>
                    <a:lnTo>
                      <a:pt x="104" y="288"/>
                    </a:lnTo>
                    <a:lnTo>
                      <a:pt x="81" y="357"/>
                    </a:lnTo>
                    <a:lnTo>
                      <a:pt x="0" y="357"/>
                    </a:lnTo>
                    <a:lnTo>
                      <a:pt x="121" y="0"/>
                    </a:lnTo>
                    <a:close/>
                    <a:moveTo>
                      <a:pt x="125" y="215"/>
                    </a:moveTo>
                    <a:lnTo>
                      <a:pt x="203" y="215"/>
                    </a:lnTo>
                    <a:lnTo>
                      <a:pt x="165" y="99"/>
                    </a:lnTo>
                    <a:lnTo>
                      <a:pt x="165" y="99"/>
                    </a:lnTo>
                    <a:lnTo>
                      <a:pt x="125" y="2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5" name="Freeform 13">
                <a:extLst>
                  <a:ext uri="{FF2B5EF4-FFF2-40B4-BE49-F238E27FC236}">
                    <a16:creationId xmlns:a16="http://schemas.microsoft.com/office/drawing/2014/main" id="{EDA724F0-7DEE-4197-B1D4-8706E13FD02C}"/>
                  </a:ext>
                </a:extLst>
              </p:cNvPr>
              <p:cNvSpPr>
                <a:spLocks/>
              </p:cNvSpPr>
              <p:nvPr/>
            </p:nvSpPr>
            <p:spPr bwMode="auto">
              <a:xfrm>
                <a:off x="7172332" y="3700040"/>
                <a:ext cx="229047" cy="243185"/>
              </a:xfrm>
              <a:custGeom>
                <a:avLst/>
                <a:gdLst>
                  <a:gd name="T0" fmla="*/ 103 w 103"/>
                  <a:gd name="T1" fmla="*/ 106 h 109"/>
                  <a:gd name="T2" fmla="*/ 65 w 103"/>
                  <a:gd name="T3" fmla="*/ 106 h 109"/>
                  <a:gd name="T4" fmla="*/ 65 w 103"/>
                  <a:gd name="T5" fmla="*/ 91 h 109"/>
                  <a:gd name="T6" fmla="*/ 31 w 103"/>
                  <a:gd name="T7" fmla="*/ 109 h 109"/>
                  <a:gd name="T8" fmla="*/ 0 w 103"/>
                  <a:gd name="T9" fmla="*/ 77 h 109"/>
                  <a:gd name="T10" fmla="*/ 0 w 103"/>
                  <a:gd name="T11" fmla="*/ 0 h 109"/>
                  <a:gd name="T12" fmla="*/ 38 w 103"/>
                  <a:gd name="T13" fmla="*/ 0 h 109"/>
                  <a:gd name="T14" fmla="*/ 38 w 103"/>
                  <a:gd name="T15" fmla="*/ 67 h 109"/>
                  <a:gd name="T16" fmla="*/ 49 w 103"/>
                  <a:gd name="T17" fmla="*/ 83 h 109"/>
                  <a:gd name="T18" fmla="*/ 65 w 103"/>
                  <a:gd name="T19" fmla="*/ 73 h 109"/>
                  <a:gd name="T20" fmla="*/ 65 w 103"/>
                  <a:gd name="T21" fmla="*/ 0 h 109"/>
                  <a:gd name="T22" fmla="*/ 103 w 103"/>
                  <a:gd name="T23" fmla="*/ 0 h 109"/>
                  <a:gd name="T24" fmla="*/ 103 w 103"/>
                  <a:gd name="T25" fmla="*/ 10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09">
                    <a:moveTo>
                      <a:pt x="103" y="106"/>
                    </a:moveTo>
                    <a:cubicBezTo>
                      <a:pt x="65" y="106"/>
                      <a:pt x="65" y="106"/>
                      <a:pt x="65" y="106"/>
                    </a:cubicBezTo>
                    <a:cubicBezTo>
                      <a:pt x="65" y="91"/>
                      <a:pt x="65" y="91"/>
                      <a:pt x="65" y="91"/>
                    </a:cubicBezTo>
                    <a:cubicBezTo>
                      <a:pt x="56" y="100"/>
                      <a:pt x="44" y="109"/>
                      <a:pt x="31" y="109"/>
                    </a:cubicBezTo>
                    <a:cubicBezTo>
                      <a:pt x="20" y="109"/>
                      <a:pt x="0" y="103"/>
                      <a:pt x="0" y="77"/>
                    </a:cubicBezTo>
                    <a:cubicBezTo>
                      <a:pt x="0" y="0"/>
                      <a:pt x="0" y="0"/>
                      <a:pt x="0" y="0"/>
                    </a:cubicBezTo>
                    <a:cubicBezTo>
                      <a:pt x="38" y="0"/>
                      <a:pt x="38" y="0"/>
                      <a:pt x="38" y="0"/>
                    </a:cubicBezTo>
                    <a:cubicBezTo>
                      <a:pt x="38" y="67"/>
                      <a:pt x="38" y="67"/>
                      <a:pt x="38" y="67"/>
                    </a:cubicBezTo>
                    <a:cubicBezTo>
                      <a:pt x="38" y="75"/>
                      <a:pt x="39" y="83"/>
                      <a:pt x="49" y="83"/>
                    </a:cubicBezTo>
                    <a:cubicBezTo>
                      <a:pt x="55" y="83"/>
                      <a:pt x="60" y="78"/>
                      <a:pt x="65" y="73"/>
                    </a:cubicBezTo>
                    <a:cubicBezTo>
                      <a:pt x="65" y="0"/>
                      <a:pt x="65" y="0"/>
                      <a:pt x="65" y="0"/>
                    </a:cubicBezTo>
                    <a:cubicBezTo>
                      <a:pt x="103" y="0"/>
                      <a:pt x="103" y="0"/>
                      <a:pt x="103" y="0"/>
                    </a:cubicBezTo>
                    <a:lnTo>
                      <a:pt x="103" y="10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6" name="Freeform 14">
                <a:extLst>
                  <a:ext uri="{FF2B5EF4-FFF2-40B4-BE49-F238E27FC236}">
                    <a16:creationId xmlns:a16="http://schemas.microsoft.com/office/drawing/2014/main" id="{119CCD46-307E-4B2A-A0E3-3F79BFA9C367}"/>
                  </a:ext>
                </a:extLst>
              </p:cNvPr>
              <p:cNvSpPr>
                <a:spLocks/>
              </p:cNvSpPr>
              <p:nvPr/>
            </p:nvSpPr>
            <p:spPr bwMode="auto">
              <a:xfrm>
                <a:off x="7427769" y="3693443"/>
                <a:ext cx="230932" cy="249783"/>
              </a:xfrm>
              <a:custGeom>
                <a:avLst/>
                <a:gdLst>
                  <a:gd name="T0" fmla="*/ 23 w 104"/>
                  <a:gd name="T1" fmla="*/ 75 h 112"/>
                  <a:gd name="T2" fmla="*/ 53 w 104"/>
                  <a:gd name="T3" fmla="*/ 90 h 112"/>
                  <a:gd name="T4" fmla="*/ 70 w 104"/>
                  <a:gd name="T5" fmla="*/ 82 h 112"/>
                  <a:gd name="T6" fmla="*/ 48 w 104"/>
                  <a:gd name="T7" fmla="*/ 72 h 112"/>
                  <a:gd name="T8" fmla="*/ 12 w 104"/>
                  <a:gd name="T9" fmla="*/ 59 h 112"/>
                  <a:gd name="T10" fmla="*/ 4 w 104"/>
                  <a:gd name="T11" fmla="*/ 37 h 112"/>
                  <a:gd name="T12" fmla="*/ 49 w 104"/>
                  <a:gd name="T13" fmla="*/ 0 h 112"/>
                  <a:gd name="T14" fmla="*/ 96 w 104"/>
                  <a:gd name="T15" fmla="*/ 21 h 112"/>
                  <a:gd name="T16" fmla="*/ 74 w 104"/>
                  <a:gd name="T17" fmla="*/ 34 h 112"/>
                  <a:gd name="T18" fmla="*/ 51 w 104"/>
                  <a:gd name="T19" fmla="*/ 23 h 112"/>
                  <a:gd name="T20" fmla="*/ 37 w 104"/>
                  <a:gd name="T21" fmla="*/ 31 h 112"/>
                  <a:gd name="T22" fmla="*/ 54 w 104"/>
                  <a:gd name="T23" fmla="*/ 39 h 112"/>
                  <a:gd name="T24" fmla="*/ 104 w 104"/>
                  <a:gd name="T25" fmla="*/ 75 h 112"/>
                  <a:gd name="T26" fmla="*/ 49 w 104"/>
                  <a:gd name="T27" fmla="*/ 112 h 112"/>
                  <a:gd name="T28" fmla="*/ 0 w 104"/>
                  <a:gd name="T29" fmla="*/ 90 h 112"/>
                  <a:gd name="T30" fmla="*/ 23 w 104"/>
                  <a:gd name="T31" fmla="*/ 7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12">
                    <a:moveTo>
                      <a:pt x="23" y="75"/>
                    </a:moveTo>
                    <a:cubicBezTo>
                      <a:pt x="30" y="86"/>
                      <a:pt x="40" y="90"/>
                      <a:pt x="53" y="90"/>
                    </a:cubicBezTo>
                    <a:cubicBezTo>
                      <a:pt x="63" y="90"/>
                      <a:pt x="70" y="86"/>
                      <a:pt x="70" y="82"/>
                    </a:cubicBezTo>
                    <a:cubicBezTo>
                      <a:pt x="70" y="78"/>
                      <a:pt x="68" y="75"/>
                      <a:pt x="48" y="72"/>
                    </a:cubicBezTo>
                    <a:cubicBezTo>
                      <a:pt x="29" y="69"/>
                      <a:pt x="19" y="66"/>
                      <a:pt x="12" y="59"/>
                    </a:cubicBezTo>
                    <a:cubicBezTo>
                      <a:pt x="6" y="52"/>
                      <a:pt x="4" y="44"/>
                      <a:pt x="4" y="37"/>
                    </a:cubicBezTo>
                    <a:cubicBezTo>
                      <a:pt x="4" y="17"/>
                      <a:pt x="21" y="0"/>
                      <a:pt x="49" y="0"/>
                    </a:cubicBezTo>
                    <a:cubicBezTo>
                      <a:pt x="67" y="0"/>
                      <a:pt x="87" y="4"/>
                      <a:pt x="96" y="21"/>
                    </a:cubicBezTo>
                    <a:cubicBezTo>
                      <a:pt x="74" y="34"/>
                      <a:pt x="74" y="34"/>
                      <a:pt x="74" y="34"/>
                    </a:cubicBezTo>
                    <a:cubicBezTo>
                      <a:pt x="71" y="27"/>
                      <a:pt x="59" y="23"/>
                      <a:pt x="51" y="23"/>
                    </a:cubicBezTo>
                    <a:cubicBezTo>
                      <a:pt x="43" y="23"/>
                      <a:pt x="37" y="25"/>
                      <a:pt x="37" y="31"/>
                    </a:cubicBezTo>
                    <a:cubicBezTo>
                      <a:pt x="37" y="36"/>
                      <a:pt x="41" y="37"/>
                      <a:pt x="54" y="39"/>
                    </a:cubicBezTo>
                    <a:cubicBezTo>
                      <a:pt x="87" y="43"/>
                      <a:pt x="104" y="54"/>
                      <a:pt x="104" y="75"/>
                    </a:cubicBezTo>
                    <a:cubicBezTo>
                      <a:pt x="104" y="97"/>
                      <a:pt x="89" y="112"/>
                      <a:pt x="49" y="112"/>
                    </a:cubicBezTo>
                    <a:cubicBezTo>
                      <a:pt x="29" y="112"/>
                      <a:pt x="12" y="107"/>
                      <a:pt x="0" y="90"/>
                    </a:cubicBezTo>
                    <a:lnTo>
                      <a:pt x="23" y="7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7" name="Freeform 15">
                <a:extLst>
                  <a:ext uri="{FF2B5EF4-FFF2-40B4-BE49-F238E27FC236}">
                    <a16:creationId xmlns:a16="http://schemas.microsoft.com/office/drawing/2014/main" id="{142B0CA9-8D0A-4F14-8CB8-B25F96F4BCCF}"/>
                  </a:ext>
                </a:extLst>
              </p:cNvPr>
              <p:cNvSpPr>
                <a:spLocks/>
              </p:cNvSpPr>
              <p:nvPr/>
            </p:nvSpPr>
            <p:spPr bwMode="auto">
              <a:xfrm>
                <a:off x="7676608" y="3616151"/>
                <a:ext cx="160238" cy="327075"/>
              </a:xfrm>
              <a:custGeom>
                <a:avLst/>
                <a:gdLst>
                  <a:gd name="T0" fmla="*/ 0 w 72"/>
                  <a:gd name="T1" fmla="*/ 38 h 147"/>
                  <a:gd name="T2" fmla="*/ 18 w 72"/>
                  <a:gd name="T3" fmla="*/ 38 h 147"/>
                  <a:gd name="T4" fmla="*/ 20 w 72"/>
                  <a:gd name="T5" fmla="*/ 0 h 147"/>
                  <a:gd name="T6" fmla="*/ 53 w 72"/>
                  <a:gd name="T7" fmla="*/ 0 h 147"/>
                  <a:gd name="T8" fmla="*/ 53 w 72"/>
                  <a:gd name="T9" fmla="*/ 38 h 147"/>
                  <a:gd name="T10" fmla="*/ 71 w 72"/>
                  <a:gd name="T11" fmla="*/ 38 h 147"/>
                  <a:gd name="T12" fmla="*/ 71 w 72"/>
                  <a:gd name="T13" fmla="*/ 62 h 147"/>
                  <a:gd name="T14" fmla="*/ 53 w 72"/>
                  <a:gd name="T15" fmla="*/ 62 h 147"/>
                  <a:gd name="T16" fmla="*/ 53 w 72"/>
                  <a:gd name="T17" fmla="*/ 112 h 147"/>
                  <a:gd name="T18" fmla="*/ 64 w 72"/>
                  <a:gd name="T19" fmla="*/ 121 h 147"/>
                  <a:gd name="T20" fmla="*/ 72 w 72"/>
                  <a:gd name="T21" fmla="*/ 120 h 147"/>
                  <a:gd name="T22" fmla="*/ 72 w 72"/>
                  <a:gd name="T23" fmla="*/ 145 h 147"/>
                  <a:gd name="T24" fmla="*/ 52 w 72"/>
                  <a:gd name="T25" fmla="*/ 147 h 147"/>
                  <a:gd name="T26" fmla="*/ 16 w 72"/>
                  <a:gd name="T27" fmla="*/ 118 h 147"/>
                  <a:gd name="T28" fmla="*/ 16 w 72"/>
                  <a:gd name="T29" fmla="*/ 62 h 147"/>
                  <a:gd name="T30" fmla="*/ 0 w 72"/>
                  <a:gd name="T31" fmla="*/ 62 h 147"/>
                  <a:gd name="T32" fmla="*/ 0 w 72"/>
                  <a:gd name="T33" fmla="*/ 3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147">
                    <a:moveTo>
                      <a:pt x="0" y="38"/>
                    </a:moveTo>
                    <a:cubicBezTo>
                      <a:pt x="18" y="38"/>
                      <a:pt x="18" y="38"/>
                      <a:pt x="18" y="38"/>
                    </a:cubicBezTo>
                    <a:cubicBezTo>
                      <a:pt x="20" y="0"/>
                      <a:pt x="20" y="0"/>
                      <a:pt x="20" y="0"/>
                    </a:cubicBezTo>
                    <a:cubicBezTo>
                      <a:pt x="53" y="0"/>
                      <a:pt x="53" y="0"/>
                      <a:pt x="53" y="0"/>
                    </a:cubicBezTo>
                    <a:cubicBezTo>
                      <a:pt x="53" y="38"/>
                      <a:pt x="53" y="38"/>
                      <a:pt x="53" y="38"/>
                    </a:cubicBezTo>
                    <a:cubicBezTo>
                      <a:pt x="71" y="38"/>
                      <a:pt x="71" y="38"/>
                      <a:pt x="71" y="38"/>
                    </a:cubicBezTo>
                    <a:cubicBezTo>
                      <a:pt x="71" y="62"/>
                      <a:pt x="71" y="62"/>
                      <a:pt x="71" y="62"/>
                    </a:cubicBezTo>
                    <a:cubicBezTo>
                      <a:pt x="53" y="62"/>
                      <a:pt x="53" y="62"/>
                      <a:pt x="53" y="62"/>
                    </a:cubicBezTo>
                    <a:cubicBezTo>
                      <a:pt x="53" y="112"/>
                      <a:pt x="53" y="112"/>
                      <a:pt x="53" y="112"/>
                    </a:cubicBezTo>
                    <a:cubicBezTo>
                      <a:pt x="53" y="119"/>
                      <a:pt x="58" y="121"/>
                      <a:pt x="64" y="121"/>
                    </a:cubicBezTo>
                    <a:cubicBezTo>
                      <a:pt x="65" y="121"/>
                      <a:pt x="69" y="121"/>
                      <a:pt x="72" y="120"/>
                    </a:cubicBezTo>
                    <a:cubicBezTo>
                      <a:pt x="72" y="145"/>
                      <a:pt x="72" y="145"/>
                      <a:pt x="72" y="145"/>
                    </a:cubicBezTo>
                    <a:cubicBezTo>
                      <a:pt x="65" y="146"/>
                      <a:pt x="58" y="147"/>
                      <a:pt x="52" y="147"/>
                    </a:cubicBezTo>
                    <a:cubicBezTo>
                      <a:pt x="24" y="147"/>
                      <a:pt x="16" y="137"/>
                      <a:pt x="16" y="118"/>
                    </a:cubicBezTo>
                    <a:cubicBezTo>
                      <a:pt x="16" y="62"/>
                      <a:pt x="16" y="62"/>
                      <a:pt x="16" y="62"/>
                    </a:cubicBezTo>
                    <a:cubicBezTo>
                      <a:pt x="0" y="62"/>
                      <a:pt x="0" y="62"/>
                      <a:pt x="0" y="62"/>
                    </a:cubicBezTo>
                    <a:lnTo>
                      <a:pt x="0" y="3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8" name="Freeform 16">
                <a:extLst>
                  <a:ext uri="{FF2B5EF4-FFF2-40B4-BE49-F238E27FC236}">
                    <a16:creationId xmlns:a16="http://schemas.microsoft.com/office/drawing/2014/main" id="{28C6834D-FAC9-4A14-93B2-846C21762982}"/>
                  </a:ext>
                </a:extLst>
              </p:cNvPr>
              <p:cNvSpPr>
                <a:spLocks/>
              </p:cNvSpPr>
              <p:nvPr/>
            </p:nvSpPr>
            <p:spPr bwMode="auto">
              <a:xfrm>
                <a:off x="7869837" y="3693443"/>
                <a:ext cx="168722" cy="243185"/>
              </a:xfrm>
              <a:custGeom>
                <a:avLst/>
                <a:gdLst>
                  <a:gd name="T0" fmla="*/ 0 w 76"/>
                  <a:gd name="T1" fmla="*/ 3 h 109"/>
                  <a:gd name="T2" fmla="*/ 38 w 76"/>
                  <a:gd name="T3" fmla="*/ 3 h 109"/>
                  <a:gd name="T4" fmla="*/ 38 w 76"/>
                  <a:gd name="T5" fmla="*/ 19 h 109"/>
                  <a:gd name="T6" fmla="*/ 38 w 76"/>
                  <a:gd name="T7" fmla="*/ 19 h 109"/>
                  <a:gd name="T8" fmla="*/ 76 w 76"/>
                  <a:gd name="T9" fmla="*/ 0 h 109"/>
                  <a:gd name="T10" fmla="*/ 76 w 76"/>
                  <a:gd name="T11" fmla="*/ 39 h 109"/>
                  <a:gd name="T12" fmla="*/ 56 w 76"/>
                  <a:gd name="T13" fmla="*/ 34 h 109"/>
                  <a:gd name="T14" fmla="*/ 38 w 76"/>
                  <a:gd name="T15" fmla="*/ 41 h 109"/>
                  <a:gd name="T16" fmla="*/ 38 w 76"/>
                  <a:gd name="T17" fmla="*/ 109 h 109"/>
                  <a:gd name="T18" fmla="*/ 0 w 76"/>
                  <a:gd name="T19" fmla="*/ 109 h 109"/>
                  <a:gd name="T20" fmla="*/ 0 w 76"/>
                  <a:gd name="T21" fmla="*/ 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09">
                    <a:moveTo>
                      <a:pt x="0" y="3"/>
                    </a:moveTo>
                    <a:cubicBezTo>
                      <a:pt x="38" y="3"/>
                      <a:pt x="38" y="3"/>
                      <a:pt x="38" y="3"/>
                    </a:cubicBezTo>
                    <a:cubicBezTo>
                      <a:pt x="38" y="19"/>
                      <a:pt x="38" y="19"/>
                      <a:pt x="38" y="19"/>
                    </a:cubicBezTo>
                    <a:cubicBezTo>
                      <a:pt x="38" y="19"/>
                      <a:pt x="38" y="19"/>
                      <a:pt x="38" y="19"/>
                    </a:cubicBezTo>
                    <a:cubicBezTo>
                      <a:pt x="46" y="7"/>
                      <a:pt x="62" y="1"/>
                      <a:pt x="76" y="0"/>
                    </a:cubicBezTo>
                    <a:cubicBezTo>
                      <a:pt x="76" y="39"/>
                      <a:pt x="76" y="39"/>
                      <a:pt x="76" y="39"/>
                    </a:cubicBezTo>
                    <a:cubicBezTo>
                      <a:pt x="68" y="36"/>
                      <a:pt x="61" y="34"/>
                      <a:pt x="56" y="34"/>
                    </a:cubicBezTo>
                    <a:cubicBezTo>
                      <a:pt x="49" y="34"/>
                      <a:pt x="44" y="37"/>
                      <a:pt x="38" y="41"/>
                    </a:cubicBezTo>
                    <a:cubicBezTo>
                      <a:pt x="38" y="109"/>
                      <a:pt x="38" y="109"/>
                      <a:pt x="38" y="109"/>
                    </a:cubicBezTo>
                    <a:cubicBezTo>
                      <a:pt x="0" y="109"/>
                      <a:pt x="0" y="109"/>
                      <a:pt x="0" y="109"/>
                    </a:cubicBezTo>
                    <a:lnTo>
                      <a:pt x="0" y="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9" name="Freeform 17">
                <a:extLst>
                  <a:ext uri="{FF2B5EF4-FFF2-40B4-BE49-F238E27FC236}">
                    <a16:creationId xmlns:a16="http://schemas.microsoft.com/office/drawing/2014/main" id="{4125ED1A-ECC2-42E6-8377-940841BCD0E5}"/>
                  </a:ext>
                </a:extLst>
              </p:cNvPr>
              <p:cNvSpPr>
                <a:spLocks noEditPoints="1"/>
              </p:cNvSpPr>
              <p:nvPr/>
            </p:nvSpPr>
            <p:spPr bwMode="auto">
              <a:xfrm>
                <a:off x="8056468" y="3693443"/>
                <a:ext cx="230932" cy="249783"/>
              </a:xfrm>
              <a:custGeom>
                <a:avLst/>
                <a:gdLst>
                  <a:gd name="T0" fmla="*/ 5 w 104"/>
                  <a:gd name="T1" fmla="*/ 30 h 112"/>
                  <a:gd name="T2" fmla="*/ 52 w 104"/>
                  <a:gd name="T3" fmla="*/ 0 h 112"/>
                  <a:gd name="T4" fmla="*/ 100 w 104"/>
                  <a:gd name="T5" fmla="*/ 31 h 112"/>
                  <a:gd name="T6" fmla="*/ 100 w 104"/>
                  <a:gd name="T7" fmla="*/ 88 h 112"/>
                  <a:gd name="T8" fmla="*/ 104 w 104"/>
                  <a:gd name="T9" fmla="*/ 109 h 112"/>
                  <a:gd name="T10" fmla="*/ 65 w 104"/>
                  <a:gd name="T11" fmla="*/ 109 h 112"/>
                  <a:gd name="T12" fmla="*/ 64 w 104"/>
                  <a:gd name="T13" fmla="*/ 100 h 112"/>
                  <a:gd name="T14" fmla="*/ 31 w 104"/>
                  <a:gd name="T15" fmla="*/ 112 h 112"/>
                  <a:gd name="T16" fmla="*/ 0 w 104"/>
                  <a:gd name="T17" fmla="*/ 81 h 112"/>
                  <a:gd name="T18" fmla="*/ 63 w 104"/>
                  <a:gd name="T19" fmla="*/ 43 h 112"/>
                  <a:gd name="T20" fmla="*/ 63 w 104"/>
                  <a:gd name="T21" fmla="*/ 34 h 112"/>
                  <a:gd name="T22" fmla="*/ 51 w 104"/>
                  <a:gd name="T23" fmla="*/ 23 h 112"/>
                  <a:gd name="T24" fmla="*/ 36 w 104"/>
                  <a:gd name="T25" fmla="*/ 36 h 112"/>
                  <a:gd name="T26" fmla="*/ 5 w 104"/>
                  <a:gd name="T27" fmla="*/ 30 h 112"/>
                  <a:gd name="T28" fmla="*/ 63 w 104"/>
                  <a:gd name="T29" fmla="*/ 61 h 112"/>
                  <a:gd name="T30" fmla="*/ 36 w 104"/>
                  <a:gd name="T31" fmla="*/ 77 h 112"/>
                  <a:gd name="T32" fmla="*/ 48 w 104"/>
                  <a:gd name="T33" fmla="*/ 89 h 112"/>
                  <a:gd name="T34" fmla="*/ 63 w 104"/>
                  <a:gd name="T35" fmla="*/ 83 h 112"/>
                  <a:gd name="T36" fmla="*/ 63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1" y="0"/>
                      <a:pt x="52" y="0"/>
                    </a:cubicBezTo>
                    <a:cubicBezTo>
                      <a:pt x="91" y="0"/>
                      <a:pt x="100" y="14"/>
                      <a:pt x="100" y="31"/>
                    </a:cubicBezTo>
                    <a:cubicBezTo>
                      <a:pt x="100" y="88"/>
                      <a:pt x="100" y="88"/>
                      <a:pt x="100" y="88"/>
                    </a:cubicBezTo>
                    <a:cubicBezTo>
                      <a:pt x="100" y="92"/>
                      <a:pt x="100" y="104"/>
                      <a:pt x="104" y="109"/>
                    </a:cubicBezTo>
                    <a:cubicBezTo>
                      <a:pt x="65" y="109"/>
                      <a:pt x="65" y="109"/>
                      <a:pt x="65" y="109"/>
                    </a:cubicBezTo>
                    <a:cubicBezTo>
                      <a:pt x="64" y="107"/>
                      <a:pt x="64" y="103"/>
                      <a:pt x="64" y="100"/>
                    </a:cubicBezTo>
                    <a:cubicBezTo>
                      <a:pt x="55" y="107"/>
                      <a:pt x="43" y="112"/>
                      <a:pt x="31" y="112"/>
                    </a:cubicBezTo>
                    <a:cubicBezTo>
                      <a:pt x="21" y="112"/>
                      <a:pt x="0" y="107"/>
                      <a:pt x="0" y="81"/>
                    </a:cubicBezTo>
                    <a:cubicBezTo>
                      <a:pt x="0" y="51"/>
                      <a:pt x="33" y="43"/>
                      <a:pt x="63" y="43"/>
                    </a:cubicBezTo>
                    <a:cubicBezTo>
                      <a:pt x="63" y="34"/>
                      <a:pt x="63" y="34"/>
                      <a:pt x="63" y="34"/>
                    </a:cubicBezTo>
                    <a:cubicBezTo>
                      <a:pt x="63" y="26"/>
                      <a:pt x="58" y="23"/>
                      <a:pt x="51" y="23"/>
                    </a:cubicBezTo>
                    <a:cubicBezTo>
                      <a:pt x="42" y="23"/>
                      <a:pt x="38" y="28"/>
                      <a:pt x="36" y="36"/>
                    </a:cubicBezTo>
                    <a:lnTo>
                      <a:pt x="5" y="30"/>
                    </a:lnTo>
                    <a:close/>
                    <a:moveTo>
                      <a:pt x="63" y="61"/>
                    </a:moveTo>
                    <a:cubicBezTo>
                      <a:pt x="52" y="62"/>
                      <a:pt x="36" y="65"/>
                      <a:pt x="36" y="77"/>
                    </a:cubicBezTo>
                    <a:cubicBezTo>
                      <a:pt x="36" y="85"/>
                      <a:pt x="44" y="89"/>
                      <a:pt x="48" y="89"/>
                    </a:cubicBezTo>
                    <a:cubicBezTo>
                      <a:pt x="53" y="89"/>
                      <a:pt x="58" y="87"/>
                      <a:pt x="63" y="83"/>
                    </a:cubicBezTo>
                    <a:lnTo>
                      <a:pt x="63" y="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0" name="Rectangle 18">
                <a:extLst>
                  <a:ext uri="{FF2B5EF4-FFF2-40B4-BE49-F238E27FC236}">
                    <a16:creationId xmlns:a16="http://schemas.microsoft.com/office/drawing/2014/main" id="{66C6AC17-50C2-402E-80E7-F2C3B3976F21}"/>
                  </a:ext>
                </a:extLst>
              </p:cNvPr>
              <p:cNvSpPr>
                <a:spLocks noChangeArrowheads="1"/>
              </p:cNvSpPr>
              <p:nvPr/>
            </p:nvSpPr>
            <p:spPr bwMode="auto">
              <a:xfrm>
                <a:off x="8314733" y="3600127"/>
                <a:ext cx="83890" cy="336500"/>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1" name="Freeform 19">
                <a:extLst>
                  <a:ext uri="{FF2B5EF4-FFF2-40B4-BE49-F238E27FC236}">
                    <a16:creationId xmlns:a16="http://schemas.microsoft.com/office/drawing/2014/main" id="{D7A1639D-65E8-4DE1-A8BE-AA17A4352E10}"/>
                  </a:ext>
                </a:extLst>
              </p:cNvPr>
              <p:cNvSpPr>
                <a:spLocks noEditPoints="1"/>
              </p:cNvSpPr>
              <p:nvPr/>
            </p:nvSpPr>
            <p:spPr bwMode="auto">
              <a:xfrm>
                <a:off x="8439149" y="3600126"/>
                <a:ext cx="83890" cy="336500"/>
              </a:xfrm>
              <a:custGeom>
                <a:avLst/>
                <a:gdLst>
                  <a:gd name="T0" fmla="*/ 0 w 89"/>
                  <a:gd name="T1" fmla="*/ 0 h 357"/>
                  <a:gd name="T2" fmla="*/ 89 w 89"/>
                  <a:gd name="T3" fmla="*/ 0 h 357"/>
                  <a:gd name="T4" fmla="*/ 89 w 89"/>
                  <a:gd name="T5" fmla="*/ 71 h 357"/>
                  <a:gd name="T6" fmla="*/ 0 w 89"/>
                  <a:gd name="T7" fmla="*/ 71 h 357"/>
                  <a:gd name="T8" fmla="*/ 0 w 89"/>
                  <a:gd name="T9" fmla="*/ 0 h 357"/>
                  <a:gd name="T10" fmla="*/ 0 w 89"/>
                  <a:gd name="T11" fmla="*/ 106 h 357"/>
                  <a:gd name="T12" fmla="*/ 89 w 89"/>
                  <a:gd name="T13" fmla="*/ 106 h 357"/>
                  <a:gd name="T14" fmla="*/ 89 w 89"/>
                  <a:gd name="T15" fmla="*/ 357 h 357"/>
                  <a:gd name="T16" fmla="*/ 0 w 89"/>
                  <a:gd name="T17" fmla="*/ 357 h 357"/>
                  <a:gd name="T18" fmla="*/ 0 w 89"/>
                  <a:gd name="T19" fmla="*/ 10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357">
                    <a:moveTo>
                      <a:pt x="0" y="0"/>
                    </a:moveTo>
                    <a:lnTo>
                      <a:pt x="89" y="0"/>
                    </a:lnTo>
                    <a:lnTo>
                      <a:pt x="89" y="71"/>
                    </a:lnTo>
                    <a:lnTo>
                      <a:pt x="0" y="71"/>
                    </a:lnTo>
                    <a:lnTo>
                      <a:pt x="0" y="0"/>
                    </a:lnTo>
                    <a:close/>
                    <a:moveTo>
                      <a:pt x="0" y="106"/>
                    </a:moveTo>
                    <a:lnTo>
                      <a:pt x="89" y="106"/>
                    </a:lnTo>
                    <a:lnTo>
                      <a:pt x="89" y="357"/>
                    </a:lnTo>
                    <a:lnTo>
                      <a:pt x="0" y="357"/>
                    </a:lnTo>
                    <a:lnTo>
                      <a:pt x="0" y="10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52" name="Freeform 20">
                <a:extLst>
                  <a:ext uri="{FF2B5EF4-FFF2-40B4-BE49-F238E27FC236}">
                    <a16:creationId xmlns:a16="http://schemas.microsoft.com/office/drawing/2014/main" id="{A6DE3216-8C1C-4170-95A2-F118D0FF6131}"/>
                  </a:ext>
                </a:extLst>
              </p:cNvPr>
              <p:cNvSpPr>
                <a:spLocks noEditPoints="1"/>
              </p:cNvSpPr>
              <p:nvPr/>
            </p:nvSpPr>
            <p:spPr bwMode="auto">
              <a:xfrm>
                <a:off x="8550373" y="3693445"/>
                <a:ext cx="230932" cy="249783"/>
              </a:xfrm>
              <a:custGeom>
                <a:avLst/>
                <a:gdLst>
                  <a:gd name="T0" fmla="*/ 5 w 104"/>
                  <a:gd name="T1" fmla="*/ 30 h 112"/>
                  <a:gd name="T2" fmla="*/ 53 w 104"/>
                  <a:gd name="T3" fmla="*/ 0 h 112"/>
                  <a:gd name="T4" fmla="*/ 100 w 104"/>
                  <a:gd name="T5" fmla="*/ 31 h 112"/>
                  <a:gd name="T6" fmla="*/ 100 w 104"/>
                  <a:gd name="T7" fmla="*/ 88 h 112"/>
                  <a:gd name="T8" fmla="*/ 104 w 104"/>
                  <a:gd name="T9" fmla="*/ 109 h 112"/>
                  <a:gd name="T10" fmla="*/ 66 w 104"/>
                  <a:gd name="T11" fmla="*/ 109 h 112"/>
                  <a:gd name="T12" fmla="*/ 64 w 104"/>
                  <a:gd name="T13" fmla="*/ 100 h 112"/>
                  <a:gd name="T14" fmla="*/ 32 w 104"/>
                  <a:gd name="T15" fmla="*/ 112 h 112"/>
                  <a:gd name="T16" fmla="*/ 0 w 104"/>
                  <a:gd name="T17" fmla="*/ 81 h 112"/>
                  <a:gd name="T18" fmla="*/ 64 w 104"/>
                  <a:gd name="T19" fmla="*/ 43 h 112"/>
                  <a:gd name="T20" fmla="*/ 64 w 104"/>
                  <a:gd name="T21" fmla="*/ 34 h 112"/>
                  <a:gd name="T22" fmla="*/ 51 w 104"/>
                  <a:gd name="T23" fmla="*/ 23 h 112"/>
                  <a:gd name="T24" fmla="*/ 36 w 104"/>
                  <a:gd name="T25" fmla="*/ 36 h 112"/>
                  <a:gd name="T26" fmla="*/ 5 w 104"/>
                  <a:gd name="T27" fmla="*/ 30 h 112"/>
                  <a:gd name="T28" fmla="*/ 64 w 104"/>
                  <a:gd name="T29" fmla="*/ 61 h 112"/>
                  <a:gd name="T30" fmla="*/ 37 w 104"/>
                  <a:gd name="T31" fmla="*/ 77 h 112"/>
                  <a:gd name="T32" fmla="*/ 48 w 104"/>
                  <a:gd name="T33" fmla="*/ 89 h 112"/>
                  <a:gd name="T34" fmla="*/ 64 w 104"/>
                  <a:gd name="T35" fmla="*/ 83 h 112"/>
                  <a:gd name="T36" fmla="*/ 64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2" y="0"/>
                      <a:pt x="53" y="0"/>
                    </a:cubicBezTo>
                    <a:cubicBezTo>
                      <a:pt x="92" y="0"/>
                      <a:pt x="100" y="14"/>
                      <a:pt x="100" y="31"/>
                    </a:cubicBezTo>
                    <a:cubicBezTo>
                      <a:pt x="100" y="88"/>
                      <a:pt x="100" y="88"/>
                      <a:pt x="100" y="88"/>
                    </a:cubicBezTo>
                    <a:cubicBezTo>
                      <a:pt x="100" y="92"/>
                      <a:pt x="100" y="104"/>
                      <a:pt x="104" y="109"/>
                    </a:cubicBezTo>
                    <a:cubicBezTo>
                      <a:pt x="66" y="109"/>
                      <a:pt x="66" y="109"/>
                      <a:pt x="66" y="109"/>
                    </a:cubicBezTo>
                    <a:cubicBezTo>
                      <a:pt x="65" y="107"/>
                      <a:pt x="64" y="103"/>
                      <a:pt x="64" y="100"/>
                    </a:cubicBezTo>
                    <a:cubicBezTo>
                      <a:pt x="55" y="107"/>
                      <a:pt x="43" y="112"/>
                      <a:pt x="32" y="112"/>
                    </a:cubicBezTo>
                    <a:cubicBezTo>
                      <a:pt x="21" y="112"/>
                      <a:pt x="0" y="107"/>
                      <a:pt x="0" y="81"/>
                    </a:cubicBezTo>
                    <a:cubicBezTo>
                      <a:pt x="0" y="51"/>
                      <a:pt x="33" y="43"/>
                      <a:pt x="64" y="43"/>
                    </a:cubicBezTo>
                    <a:cubicBezTo>
                      <a:pt x="64" y="34"/>
                      <a:pt x="64" y="34"/>
                      <a:pt x="64" y="34"/>
                    </a:cubicBezTo>
                    <a:cubicBezTo>
                      <a:pt x="64" y="26"/>
                      <a:pt x="58" y="23"/>
                      <a:pt x="51" y="23"/>
                    </a:cubicBezTo>
                    <a:cubicBezTo>
                      <a:pt x="42" y="23"/>
                      <a:pt x="39" y="28"/>
                      <a:pt x="36" y="36"/>
                    </a:cubicBezTo>
                    <a:lnTo>
                      <a:pt x="5" y="30"/>
                    </a:lnTo>
                    <a:close/>
                    <a:moveTo>
                      <a:pt x="64" y="61"/>
                    </a:moveTo>
                    <a:cubicBezTo>
                      <a:pt x="53" y="62"/>
                      <a:pt x="37" y="65"/>
                      <a:pt x="37" y="77"/>
                    </a:cubicBezTo>
                    <a:cubicBezTo>
                      <a:pt x="37" y="85"/>
                      <a:pt x="44" y="89"/>
                      <a:pt x="48" y="89"/>
                    </a:cubicBezTo>
                    <a:cubicBezTo>
                      <a:pt x="54" y="89"/>
                      <a:pt x="58" y="87"/>
                      <a:pt x="64" y="83"/>
                    </a:cubicBezTo>
                    <a:lnTo>
                      <a:pt x="64" y="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grpSp>
      </p:grpSp>
    </p:spTree>
    <p:extLst>
      <p:ext uri="{BB962C8B-B14F-4D97-AF65-F5344CB8AC3E}">
        <p14:creationId xmlns:p14="http://schemas.microsoft.com/office/powerpoint/2010/main" val="374913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3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 Dark Texture ">
    <p:spTree>
      <p:nvGrpSpPr>
        <p:cNvPr id="1" name=""/>
        <p:cNvGrpSpPr/>
        <p:nvPr/>
      </p:nvGrpSpPr>
      <p:grpSpPr>
        <a:xfrm>
          <a:off x="0" y="0"/>
          <a:ext cx="0" cy="0"/>
          <a:chOff x="0" y="0"/>
          <a:chExt cx="0" cy="0"/>
        </a:xfrm>
      </p:grpSpPr>
      <p:pic>
        <p:nvPicPr>
          <p:cNvPr id="4" name="Picture 3" descr="A picture containing building, umbrella, white, dark&#10;&#10;Description automatically generated">
            <a:extLst>
              <a:ext uri="{FF2B5EF4-FFF2-40B4-BE49-F238E27FC236}">
                <a16:creationId xmlns:a16="http://schemas.microsoft.com/office/drawing/2014/main" id="{52901256-1F5E-40B5-BE7B-0C95B5C86E6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400" y="-1"/>
            <a:ext cx="12196800" cy="6860701"/>
          </a:xfrm>
          <a:prstGeom prst="rect">
            <a:avLst/>
          </a:prstGeom>
        </p:spPr>
      </p:pic>
      <p:sp>
        <p:nvSpPr>
          <p:cNvPr id="3" name="Picture Placeholder 11">
            <a:extLst>
              <a:ext uri="{FF2B5EF4-FFF2-40B4-BE49-F238E27FC236}">
                <a16:creationId xmlns:a16="http://schemas.microsoft.com/office/drawing/2014/main" id="{0877F250-DFFE-4BED-83D0-E7E01EE31258}"/>
              </a:ext>
            </a:extLst>
          </p:cNvPr>
          <p:cNvSpPr>
            <a:spLocks noGrp="1"/>
          </p:cNvSpPr>
          <p:nvPr>
            <p:ph type="pic" sz="quarter" idx="11"/>
          </p:nvPr>
        </p:nvSpPr>
        <p:spPr>
          <a:xfrm>
            <a:off x="-100566" y="-25385"/>
            <a:ext cx="12306942" cy="6925751"/>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5082540 w 12192000"/>
              <a:gd name="connsiteY1" fmla="*/ 52578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3543300 w 12192000"/>
              <a:gd name="connsiteY3" fmla="*/ 6858000 h 6858000"/>
              <a:gd name="connsiteX4" fmla="*/ 0 w 12192000"/>
              <a:gd name="connsiteY4" fmla="*/ 0 h 6858000"/>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94207"/>
              <a:gd name="connsiteX1" fmla="*/ 8717280 w 12192000"/>
              <a:gd name="connsiteY1" fmla="*/ 0 h 6894207"/>
              <a:gd name="connsiteX2" fmla="*/ 12192000 w 12192000"/>
              <a:gd name="connsiteY2" fmla="*/ 6858000 h 6894207"/>
              <a:gd name="connsiteX3" fmla="*/ 3742083 w 12192000"/>
              <a:gd name="connsiteY3" fmla="*/ 6894207 h 6894207"/>
              <a:gd name="connsiteX4" fmla="*/ 0 w 12192000"/>
              <a:gd name="connsiteY4" fmla="*/ 0 h 6894207"/>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74329"/>
              <a:gd name="connsiteX1" fmla="*/ 837935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19878 h 6894207"/>
              <a:gd name="connsiteX1" fmla="*/ 8677524 w 12192000"/>
              <a:gd name="connsiteY1" fmla="*/ 0 h 6894207"/>
              <a:gd name="connsiteX2" fmla="*/ 12192000 w 12192000"/>
              <a:gd name="connsiteY2" fmla="*/ 6877878 h 6894207"/>
              <a:gd name="connsiteX3" fmla="*/ 3543300 w 12192000"/>
              <a:gd name="connsiteY3" fmla="*/ 6894207 h 6894207"/>
              <a:gd name="connsiteX4" fmla="*/ 0 w 12192000"/>
              <a:gd name="connsiteY4" fmla="*/ 19878 h 6894207"/>
              <a:gd name="connsiteX0" fmla="*/ 0 w 12206929"/>
              <a:gd name="connsiteY0" fmla="*/ 19878 h 6894207"/>
              <a:gd name="connsiteX1" fmla="*/ 8677524 w 12206929"/>
              <a:gd name="connsiteY1" fmla="*/ 0 h 6894207"/>
              <a:gd name="connsiteX2" fmla="*/ 12206929 w 12206929"/>
              <a:gd name="connsiteY2" fmla="*/ 6889075 h 6894207"/>
              <a:gd name="connsiteX3" fmla="*/ 3543300 w 12206929"/>
              <a:gd name="connsiteY3" fmla="*/ 6894207 h 6894207"/>
              <a:gd name="connsiteX4" fmla="*/ 0 w 12206929"/>
              <a:gd name="connsiteY4" fmla="*/ 19878 h 6894207"/>
              <a:gd name="connsiteX0" fmla="*/ 0 w 12214394"/>
              <a:gd name="connsiteY0" fmla="*/ 19878 h 6894207"/>
              <a:gd name="connsiteX1" fmla="*/ 8677524 w 12214394"/>
              <a:gd name="connsiteY1" fmla="*/ 0 h 6894207"/>
              <a:gd name="connsiteX2" fmla="*/ 12214394 w 12214394"/>
              <a:gd name="connsiteY2" fmla="*/ 6892807 h 6894207"/>
              <a:gd name="connsiteX3" fmla="*/ 3543300 w 12214394"/>
              <a:gd name="connsiteY3" fmla="*/ 6894207 h 6894207"/>
              <a:gd name="connsiteX4" fmla="*/ 0 w 12214394"/>
              <a:gd name="connsiteY4" fmla="*/ 19878 h 6894207"/>
              <a:gd name="connsiteX0" fmla="*/ 0 w 12188268"/>
              <a:gd name="connsiteY0" fmla="*/ 19878 h 6894207"/>
              <a:gd name="connsiteX1" fmla="*/ 8677524 w 12188268"/>
              <a:gd name="connsiteY1" fmla="*/ 0 h 6894207"/>
              <a:gd name="connsiteX2" fmla="*/ 12188268 w 12188268"/>
              <a:gd name="connsiteY2" fmla="*/ 6892807 h 6894207"/>
              <a:gd name="connsiteX3" fmla="*/ 3543300 w 12188268"/>
              <a:gd name="connsiteY3" fmla="*/ 6894207 h 6894207"/>
              <a:gd name="connsiteX4" fmla="*/ 0 w 12188268"/>
              <a:gd name="connsiteY4" fmla="*/ 19878 h 6894207"/>
              <a:gd name="connsiteX0" fmla="*/ 0 w 12188268"/>
              <a:gd name="connsiteY0" fmla="*/ 19878 h 6892807"/>
              <a:gd name="connsiteX1" fmla="*/ 8677524 w 12188268"/>
              <a:gd name="connsiteY1" fmla="*/ 0 h 6892807"/>
              <a:gd name="connsiteX2" fmla="*/ 12188268 w 12188268"/>
              <a:gd name="connsiteY2" fmla="*/ 6892807 h 6892807"/>
              <a:gd name="connsiteX3" fmla="*/ 3539568 w 12188268"/>
              <a:gd name="connsiteY3" fmla="*/ 6879278 h 6892807"/>
              <a:gd name="connsiteX4" fmla="*/ 0 w 12188268"/>
              <a:gd name="connsiteY4" fmla="*/ 19878 h 6892807"/>
              <a:gd name="connsiteX0" fmla="*/ 0 w 12188268"/>
              <a:gd name="connsiteY0" fmla="*/ 8795 h 6881724"/>
              <a:gd name="connsiteX1" fmla="*/ 8683066 w 12188268"/>
              <a:gd name="connsiteY1" fmla="*/ 0 h 6881724"/>
              <a:gd name="connsiteX2" fmla="*/ 12188268 w 12188268"/>
              <a:gd name="connsiteY2" fmla="*/ 6881724 h 6881724"/>
              <a:gd name="connsiteX3" fmla="*/ 3539568 w 12188268"/>
              <a:gd name="connsiteY3" fmla="*/ 6868195 h 6881724"/>
              <a:gd name="connsiteX4" fmla="*/ 0 w 12188268"/>
              <a:gd name="connsiteY4" fmla="*/ 8795 h 6881724"/>
              <a:gd name="connsiteX0" fmla="*/ 9747 w 12198015"/>
              <a:gd name="connsiteY0" fmla="*/ 8795 h 6881724"/>
              <a:gd name="connsiteX1" fmla="*/ 8692813 w 12198015"/>
              <a:gd name="connsiteY1" fmla="*/ 0 h 6881724"/>
              <a:gd name="connsiteX2" fmla="*/ 12198015 w 12198015"/>
              <a:gd name="connsiteY2" fmla="*/ 6881724 h 6881724"/>
              <a:gd name="connsiteX3" fmla="*/ 0 w 12198015"/>
              <a:gd name="connsiteY3" fmla="*/ 6880226 h 6881724"/>
              <a:gd name="connsiteX4" fmla="*/ 9747 w 12198015"/>
              <a:gd name="connsiteY4" fmla="*/ 8795 h 6881724"/>
              <a:gd name="connsiteX0" fmla="*/ 0 w 12215429"/>
              <a:gd name="connsiteY0" fmla="*/ 0 h 6900089"/>
              <a:gd name="connsiteX1" fmla="*/ 8710227 w 12215429"/>
              <a:gd name="connsiteY1" fmla="*/ 18365 h 6900089"/>
              <a:gd name="connsiteX2" fmla="*/ 12215429 w 12215429"/>
              <a:gd name="connsiteY2" fmla="*/ 6900089 h 6900089"/>
              <a:gd name="connsiteX3" fmla="*/ 17414 w 12215429"/>
              <a:gd name="connsiteY3" fmla="*/ 6898591 h 6900089"/>
              <a:gd name="connsiteX4" fmla="*/ 0 w 12215429"/>
              <a:gd name="connsiteY4" fmla="*/ 0 h 6900089"/>
              <a:gd name="connsiteX0" fmla="*/ 73406 w 12288835"/>
              <a:gd name="connsiteY0" fmla="*/ 0 h 6925751"/>
              <a:gd name="connsiteX1" fmla="*/ 8783633 w 12288835"/>
              <a:gd name="connsiteY1" fmla="*/ 18365 h 6925751"/>
              <a:gd name="connsiteX2" fmla="*/ 12288835 w 12288835"/>
              <a:gd name="connsiteY2" fmla="*/ 6900089 h 6925751"/>
              <a:gd name="connsiteX3" fmla="*/ 285 w 12288835"/>
              <a:gd name="connsiteY3" fmla="*/ 6925751 h 6925751"/>
              <a:gd name="connsiteX4" fmla="*/ 73406 w 12288835"/>
              <a:gd name="connsiteY4" fmla="*/ 0 h 6925751"/>
              <a:gd name="connsiteX0" fmla="*/ 73406 w 12306942"/>
              <a:gd name="connsiteY0" fmla="*/ 0 h 6925751"/>
              <a:gd name="connsiteX1" fmla="*/ 8783633 w 12306942"/>
              <a:gd name="connsiteY1" fmla="*/ 18365 h 6925751"/>
              <a:gd name="connsiteX2" fmla="*/ 12306942 w 12306942"/>
              <a:gd name="connsiteY2" fmla="*/ 6918196 h 6925751"/>
              <a:gd name="connsiteX3" fmla="*/ 285 w 12306942"/>
              <a:gd name="connsiteY3" fmla="*/ 6925751 h 6925751"/>
              <a:gd name="connsiteX4" fmla="*/ 73406 w 12306942"/>
              <a:gd name="connsiteY4" fmla="*/ 0 h 6925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6942" h="6925751">
                <a:moveTo>
                  <a:pt x="73406" y="0"/>
                </a:moveTo>
                <a:lnTo>
                  <a:pt x="8783633" y="18365"/>
                </a:lnTo>
                <a:lnTo>
                  <a:pt x="12306942" y="6918196"/>
                </a:lnTo>
                <a:lnTo>
                  <a:pt x="285" y="6925751"/>
                </a:lnTo>
                <a:cubicBezTo>
                  <a:pt x="-5520" y="4626221"/>
                  <a:pt x="79211" y="2299530"/>
                  <a:pt x="73406" y="0"/>
                </a:cubicBezTo>
                <a:close/>
              </a:path>
            </a:pathLst>
          </a:custGeom>
          <a:pattFill prst="ltDnDiag">
            <a:fgClr>
              <a:schemeClr val="accent1"/>
            </a:fgClr>
            <a:bgClr>
              <a:prstClr val="white"/>
            </a:bgClr>
          </a:pattFill>
        </p:spPr>
        <p:txBody>
          <a:bodyPr vert="horz" lIns="91440" tIns="45720" rIns="91440" bIns="45720" rtlCol="0" anchor="ctr">
            <a:normAutofit/>
          </a:bodyPr>
          <a:lstStyle>
            <a:lvl1pPr algn="ctr">
              <a:defRPr lang="en-AU" sz="4400">
                <a:solidFill>
                  <a:schemeClr val="tx1"/>
                </a:solidFill>
              </a:defRPr>
            </a:lvl1pPr>
          </a:lstStyle>
          <a:p>
            <a:pPr marL="0" lvl="0" indent="0" algn="ctr">
              <a:buNone/>
            </a:pPr>
            <a:r>
              <a:rPr lang="en-US"/>
              <a:t>Click icon to add picture</a:t>
            </a:r>
            <a:endParaRPr lang="en-AU" dirty="0"/>
          </a:p>
        </p:txBody>
      </p:sp>
    </p:spTree>
    <p:extLst>
      <p:ext uri="{BB962C8B-B14F-4D97-AF65-F5344CB8AC3E}">
        <p14:creationId xmlns:p14="http://schemas.microsoft.com/office/powerpoint/2010/main" val="392460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
        <p:nvSpPr>
          <p:cNvPr id="4" name="Title 1">
            <a:extLst>
              <a:ext uri="{FF2B5EF4-FFF2-40B4-BE49-F238E27FC236}">
                <a16:creationId xmlns:a16="http://schemas.microsoft.com/office/drawing/2014/main" id="{111C5607-8319-418B-B1CF-B6E486B40D9C}"/>
              </a:ext>
            </a:extLst>
          </p:cNvPr>
          <p:cNvSpPr>
            <a:spLocks noGrp="1"/>
          </p:cNvSpPr>
          <p:nvPr>
            <p:ph type="title" hasCustomPrompt="1"/>
          </p:nvPr>
        </p:nvSpPr>
        <p:spPr>
          <a:xfrm>
            <a:off x="695325" y="374073"/>
            <a:ext cx="8585835" cy="1073237"/>
          </a:xfrm>
          <a:prstGeom prst="rect">
            <a:avLst/>
          </a:prstGeom>
        </p:spPr>
        <p:txBody>
          <a:bodyPr lIns="0" tIns="0" bIns="0" anchor="b">
            <a:noAutofit/>
          </a:bodyPr>
          <a:lstStyle>
            <a:lvl1pPr>
              <a:defRPr sz="3800">
                <a:solidFill>
                  <a:schemeClr val="accent1"/>
                </a:solidFill>
              </a:defRPr>
            </a:lvl1pPr>
          </a:lstStyle>
          <a:p>
            <a:r>
              <a:rPr lang="en-US" dirty="0"/>
              <a:t>Insert Title </a:t>
            </a:r>
            <a:br>
              <a:rPr lang="en-US" dirty="0"/>
            </a:br>
            <a:r>
              <a:rPr lang="en-US" dirty="0"/>
              <a:t>here</a:t>
            </a:r>
            <a:endParaRPr lang="en-AU" dirty="0"/>
          </a:p>
        </p:txBody>
      </p:sp>
    </p:spTree>
    <p:extLst>
      <p:ext uri="{BB962C8B-B14F-4D97-AF65-F5344CB8AC3E}">
        <p14:creationId xmlns:p14="http://schemas.microsoft.com/office/powerpoint/2010/main" val="374458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
        <p:nvSpPr>
          <p:cNvPr id="6" name="Text Placeholder 2">
            <a:extLst>
              <a:ext uri="{FF2B5EF4-FFF2-40B4-BE49-F238E27FC236}">
                <a16:creationId xmlns:a16="http://schemas.microsoft.com/office/drawing/2014/main" id="{67A2A5A8-1CA2-4834-BF77-99E89CA8ED55}"/>
              </a:ext>
            </a:extLst>
          </p:cNvPr>
          <p:cNvSpPr>
            <a:spLocks noGrp="1"/>
          </p:cNvSpPr>
          <p:nvPr>
            <p:ph type="body" idx="13"/>
          </p:nvPr>
        </p:nvSpPr>
        <p:spPr>
          <a:xfrm>
            <a:off x="695326" y="1594877"/>
            <a:ext cx="8585834" cy="466631"/>
          </a:xfrm>
          <a:prstGeom prst="rect">
            <a:avLst/>
          </a:prstGeom>
        </p:spPr>
        <p:txBody>
          <a:bodyPr lIns="0" tIns="0" bIns="0">
            <a:noAutofit/>
          </a:bodyPr>
          <a:lstStyle>
            <a:lvl1pPr marL="0" indent="0">
              <a:lnSpc>
                <a:spcPct val="90000"/>
              </a:lnSpc>
              <a:buNone/>
              <a:defRPr sz="1800" b="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Title 1">
            <a:extLst>
              <a:ext uri="{FF2B5EF4-FFF2-40B4-BE49-F238E27FC236}">
                <a16:creationId xmlns:a16="http://schemas.microsoft.com/office/drawing/2014/main" id="{2B5F5D7B-54F0-4206-BA88-CD92B017CF34}"/>
              </a:ext>
            </a:extLst>
          </p:cNvPr>
          <p:cNvSpPr>
            <a:spLocks noGrp="1"/>
          </p:cNvSpPr>
          <p:nvPr>
            <p:ph type="title" hasCustomPrompt="1"/>
          </p:nvPr>
        </p:nvSpPr>
        <p:spPr>
          <a:xfrm>
            <a:off x="695325" y="374073"/>
            <a:ext cx="8585835" cy="1073237"/>
          </a:xfrm>
          <a:prstGeom prst="rect">
            <a:avLst/>
          </a:prstGeom>
        </p:spPr>
        <p:txBody>
          <a:bodyPr lIns="0" tIns="0" bIns="0" anchor="b">
            <a:noAutofit/>
          </a:bodyPr>
          <a:lstStyle>
            <a:lvl1pPr>
              <a:defRPr sz="3800">
                <a:solidFill>
                  <a:schemeClr val="accent1"/>
                </a:solidFill>
              </a:defRPr>
            </a:lvl1pPr>
          </a:lstStyle>
          <a:p>
            <a:r>
              <a:rPr lang="en-US" dirty="0"/>
              <a:t>Insert Title </a:t>
            </a:r>
            <a:br>
              <a:rPr lang="en-US" dirty="0"/>
            </a:br>
            <a:r>
              <a:rPr lang="en-US" dirty="0"/>
              <a:t>here</a:t>
            </a:r>
            <a:endParaRPr lang="en-AU" dirty="0"/>
          </a:p>
        </p:txBody>
      </p:sp>
    </p:spTree>
    <p:extLst>
      <p:ext uri="{BB962C8B-B14F-4D97-AF65-F5344CB8AC3E}">
        <p14:creationId xmlns:p14="http://schemas.microsoft.com/office/powerpoint/2010/main" val="199720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1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
        <p:nvSpPr>
          <p:cNvPr id="7" name="Content Placeholder 2">
            <a:extLst>
              <a:ext uri="{FF2B5EF4-FFF2-40B4-BE49-F238E27FC236}">
                <a16:creationId xmlns:a16="http://schemas.microsoft.com/office/drawing/2014/main" id="{B28DCF23-3198-451F-8F8D-E758BC972615}"/>
              </a:ext>
            </a:extLst>
          </p:cNvPr>
          <p:cNvSpPr>
            <a:spLocks noGrp="1"/>
          </p:cNvSpPr>
          <p:nvPr>
            <p:ph idx="1" hasCustomPrompt="1"/>
          </p:nvPr>
        </p:nvSpPr>
        <p:spPr>
          <a:xfrm>
            <a:off x="695325" y="2673350"/>
            <a:ext cx="9756775" cy="2998693"/>
          </a:xfrm>
          <a:prstGeom prst="rect">
            <a:avLst/>
          </a:prstGeom>
        </p:spPr>
        <p:txBody>
          <a:bodyPr lIns="0" tIns="0" bIns="0">
            <a:noAutofit/>
          </a:bodyPr>
          <a:lstStyle>
            <a:lvl1pPr marL="0" indent="0">
              <a:spcBef>
                <a:spcPts val="0"/>
              </a:spcBef>
              <a:buFont typeface="Arial Narrow" panose="020B0606020202030204" pitchFamily="34" charset="0"/>
              <a:buNone/>
              <a:defRPr sz="1600">
                <a:solidFill>
                  <a:schemeClr val="tx2"/>
                </a:solidFill>
              </a:defRPr>
            </a:lvl1pPr>
          </a:lstStyle>
          <a:p>
            <a:pPr lvl="0"/>
            <a:r>
              <a:rPr lang="en-US" dirty="0"/>
              <a:t>Content here</a:t>
            </a:r>
            <a:endParaRPr lang="en-AU" dirty="0"/>
          </a:p>
        </p:txBody>
      </p:sp>
      <p:sp>
        <p:nvSpPr>
          <p:cNvPr id="8" name="Title 1">
            <a:extLst>
              <a:ext uri="{FF2B5EF4-FFF2-40B4-BE49-F238E27FC236}">
                <a16:creationId xmlns:a16="http://schemas.microsoft.com/office/drawing/2014/main" id="{142D4687-1ECD-42D3-A305-DC9F711F8090}"/>
              </a:ext>
            </a:extLst>
          </p:cNvPr>
          <p:cNvSpPr>
            <a:spLocks noGrp="1"/>
          </p:cNvSpPr>
          <p:nvPr>
            <p:ph type="title" hasCustomPrompt="1"/>
          </p:nvPr>
        </p:nvSpPr>
        <p:spPr>
          <a:xfrm>
            <a:off x="695325" y="374073"/>
            <a:ext cx="8585835" cy="1073237"/>
          </a:xfrm>
          <a:prstGeom prst="rect">
            <a:avLst/>
          </a:prstGeom>
        </p:spPr>
        <p:txBody>
          <a:bodyPr lIns="0" tIns="0" bIns="0" anchor="b">
            <a:noAutofit/>
          </a:bodyPr>
          <a:lstStyle>
            <a:lvl1pPr>
              <a:defRPr sz="3800">
                <a:solidFill>
                  <a:schemeClr val="accent1"/>
                </a:solidFill>
              </a:defRPr>
            </a:lvl1pPr>
          </a:lstStyle>
          <a:p>
            <a:r>
              <a:rPr lang="en-US" dirty="0"/>
              <a:t>Insert Title </a:t>
            </a:r>
            <a:br>
              <a:rPr lang="en-US" dirty="0"/>
            </a:br>
            <a:r>
              <a:rPr lang="en-US" dirty="0"/>
              <a:t>here</a:t>
            </a:r>
            <a:endParaRPr lang="en-AU" dirty="0"/>
          </a:p>
        </p:txBody>
      </p:sp>
      <p:sp>
        <p:nvSpPr>
          <p:cNvPr id="9" name="Text Placeholder 2">
            <a:extLst>
              <a:ext uri="{FF2B5EF4-FFF2-40B4-BE49-F238E27FC236}">
                <a16:creationId xmlns:a16="http://schemas.microsoft.com/office/drawing/2014/main" id="{61A12ED4-F27F-42AA-9277-9460A91F2E87}"/>
              </a:ext>
            </a:extLst>
          </p:cNvPr>
          <p:cNvSpPr>
            <a:spLocks noGrp="1"/>
          </p:cNvSpPr>
          <p:nvPr>
            <p:ph type="body" idx="13"/>
          </p:nvPr>
        </p:nvSpPr>
        <p:spPr>
          <a:xfrm>
            <a:off x="695326" y="1594877"/>
            <a:ext cx="8585834" cy="466631"/>
          </a:xfrm>
          <a:prstGeom prst="rect">
            <a:avLst/>
          </a:prstGeom>
        </p:spPr>
        <p:txBody>
          <a:bodyPr lIns="0" tIns="0" bIns="0">
            <a:noAutofit/>
          </a:bodyPr>
          <a:lstStyle>
            <a:lvl1pPr marL="0" indent="0">
              <a:lnSpc>
                <a:spcPct val="90000"/>
              </a:lnSpc>
              <a:buNone/>
              <a:defRPr sz="1800" b="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07856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8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2 Col Tex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
        <p:nvSpPr>
          <p:cNvPr id="8" name="Text Placeholder 7">
            <a:extLst>
              <a:ext uri="{FF2B5EF4-FFF2-40B4-BE49-F238E27FC236}">
                <a16:creationId xmlns:a16="http://schemas.microsoft.com/office/drawing/2014/main" id="{15C48B88-474F-4A83-AC62-8E273B0EF9B2}"/>
              </a:ext>
            </a:extLst>
          </p:cNvPr>
          <p:cNvSpPr>
            <a:spLocks noGrp="1"/>
          </p:cNvSpPr>
          <p:nvPr>
            <p:ph type="body" sz="quarter" idx="11" hasCustomPrompt="1"/>
          </p:nvPr>
        </p:nvSpPr>
        <p:spPr>
          <a:xfrm>
            <a:off x="695324" y="2673350"/>
            <a:ext cx="4716000" cy="3525838"/>
          </a:xfrm>
          <a:prstGeom prst="rect">
            <a:avLst/>
          </a:prstGeom>
        </p:spPr>
        <p:txBody>
          <a:bodyPr lIns="0">
            <a:normAutofit/>
          </a:bodyPr>
          <a:lstStyle>
            <a:lvl1pPr>
              <a:spcBef>
                <a:spcPts val="0"/>
              </a:spcBef>
              <a:defRPr sz="1600">
                <a:solidFill>
                  <a:schemeClr val="tx2"/>
                </a:solidFill>
              </a:defRPr>
            </a:lvl1pPr>
          </a:lstStyle>
          <a:p>
            <a:pPr lvl="0"/>
            <a:r>
              <a:rPr lang="en-US" dirty="0"/>
              <a:t>This is a bullet point here.</a:t>
            </a:r>
          </a:p>
          <a:p>
            <a:pPr lvl="0"/>
            <a:r>
              <a:rPr lang="en-US" dirty="0"/>
              <a:t>This is a bullet point here.</a:t>
            </a:r>
          </a:p>
          <a:p>
            <a:pPr lvl="0"/>
            <a:r>
              <a:rPr lang="en-US" dirty="0"/>
              <a:t>This is a bullet point here.</a:t>
            </a:r>
          </a:p>
          <a:p>
            <a:pPr lvl="0"/>
            <a:r>
              <a:rPr lang="en-US" dirty="0"/>
              <a:t>This is a bullet point here.</a:t>
            </a:r>
          </a:p>
          <a:p>
            <a:pPr lvl="0"/>
            <a:r>
              <a:rPr lang="en-US" dirty="0"/>
              <a:t>This is a bullet point here.</a:t>
            </a:r>
            <a:endParaRPr lang="en-AU" dirty="0"/>
          </a:p>
        </p:txBody>
      </p:sp>
      <p:sp>
        <p:nvSpPr>
          <p:cNvPr id="9" name="Text Placeholder 7">
            <a:extLst>
              <a:ext uri="{FF2B5EF4-FFF2-40B4-BE49-F238E27FC236}">
                <a16:creationId xmlns:a16="http://schemas.microsoft.com/office/drawing/2014/main" id="{FFFCF353-89DE-4792-804F-2C093A36DD04}"/>
              </a:ext>
            </a:extLst>
          </p:cNvPr>
          <p:cNvSpPr>
            <a:spLocks noGrp="1"/>
          </p:cNvSpPr>
          <p:nvPr>
            <p:ph type="body" sz="quarter" idx="12" hasCustomPrompt="1"/>
          </p:nvPr>
        </p:nvSpPr>
        <p:spPr>
          <a:xfrm>
            <a:off x="5736100" y="2671739"/>
            <a:ext cx="4716000" cy="3525838"/>
          </a:xfrm>
          <a:prstGeom prst="rect">
            <a:avLst/>
          </a:prstGeom>
        </p:spPr>
        <p:txBody>
          <a:bodyPr lIns="0">
            <a:normAutofit/>
          </a:bodyPr>
          <a:lstStyle>
            <a:lvl1pPr>
              <a:spcBef>
                <a:spcPts val="0"/>
              </a:spcBef>
              <a:defRPr sz="1600">
                <a:solidFill>
                  <a:schemeClr val="tx2"/>
                </a:solidFill>
              </a:defRPr>
            </a:lvl1pPr>
          </a:lstStyle>
          <a:p>
            <a:pPr lvl="0"/>
            <a:r>
              <a:rPr lang="en-US" dirty="0"/>
              <a:t>This is a bullet point here.</a:t>
            </a:r>
          </a:p>
          <a:p>
            <a:pPr lvl="0"/>
            <a:r>
              <a:rPr lang="en-US" dirty="0"/>
              <a:t>This is a bullet point here.</a:t>
            </a:r>
          </a:p>
          <a:p>
            <a:pPr lvl="0"/>
            <a:r>
              <a:rPr lang="en-US" dirty="0"/>
              <a:t>This is a bullet point here.</a:t>
            </a:r>
          </a:p>
          <a:p>
            <a:pPr lvl="0"/>
            <a:r>
              <a:rPr lang="en-US" dirty="0"/>
              <a:t>This is a bullet point here.</a:t>
            </a:r>
          </a:p>
          <a:p>
            <a:pPr lvl="0"/>
            <a:r>
              <a:rPr lang="en-US" dirty="0"/>
              <a:t>This is a bullet point here.</a:t>
            </a:r>
            <a:endParaRPr lang="en-AU" dirty="0"/>
          </a:p>
        </p:txBody>
      </p:sp>
      <p:sp>
        <p:nvSpPr>
          <p:cNvPr id="12" name="Title 1">
            <a:extLst>
              <a:ext uri="{FF2B5EF4-FFF2-40B4-BE49-F238E27FC236}">
                <a16:creationId xmlns:a16="http://schemas.microsoft.com/office/drawing/2014/main" id="{DAFE79A4-9841-413F-85B7-5AACB80EF438}"/>
              </a:ext>
            </a:extLst>
          </p:cNvPr>
          <p:cNvSpPr>
            <a:spLocks noGrp="1"/>
          </p:cNvSpPr>
          <p:nvPr>
            <p:ph type="title" hasCustomPrompt="1"/>
          </p:nvPr>
        </p:nvSpPr>
        <p:spPr>
          <a:xfrm>
            <a:off x="695325" y="374073"/>
            <a:ext cx="8585835" cy="1073237"/>
          </a:xfrm>
          <a:prstGeom prst="rect">
            <a:avLst/>
          </a:prstGeom>
        </p:spPr>
        <p:txBody>
          <a:bodyPr lIns="0" tIns="0" bIns="0" anchor="b">
            <a:noAutofit/>
          </a:bodyPr>
          <a:lstStyle>
            <a:lvl1pPr>
              <a:defRPr sz="3800">
                <a:solidFill>
                  <a:schemeClr val="accent1"/>
                </a:solidFill>
              </a:defRPr>
            </a:lvl1pPr>
          </a:lstStyle>
          <a:p>
            <a:r>
              <a:rPr lang="en-US" dirty="0"/>
              <a:t>Insert Title </a:t>
            </a:r>
            <a:br>
              <a:rPr lang="en-US" dirty="0"/>
            </a:br>
            <a:r>
              <a:rPr lang="en-US" dirty="0"/>
              <a:t>here</a:t>
            </a:r>
            <a:endParaRPr lang="en-AU" dirty="0"/>
          </a:p>
        </p:txBody>
      </p:sp>
      <p:sp>
        <p:nvSpPr>
          <p:cNvPr id="13" name="Text Placeholder 2">
            <a:extLst>
              <a:ext uri="{FF2B5EF4-FFF2-40B4-BE49-F238E27FC236}">
                <a16:creationId xmlns:a16="http://schemas.microsoft.com/office/drawing/2014/main" id="{AB99C0A3-10AB-4773-8EE9-3527D50C8C7E}"/>
              </a:ext>
            </a:extLst>
          </p:cNvPr>
          <p:cNvSpPr>
            <a:spLocks noGrp="1"/>
          </p:cNvSpPr>
          <p:nvPr>
            <p:ph type="body" idx="13"/>
          </p:nvPr>
        </p:nvSpPr>
        <p:spPr>
          <a:xfrm>
            <a:off x="695326" y="1594877"/>
            <a:ext cx="8585834" cy="466631"/>
          </a:xfrm>
          <a:prstGeom prst="rect">
            <a:avLst/>
          </a:prstGeom>
        </p:spPr>
        <p:txBody>
          <a:bodyPr lIns="0" tIns="0" bIns="0">
            <a:noAutofit/>
          </a:bodyPr>
          <a:lstStyle>
            <a:lvl1pPr marL="0" indent="0">
              <a:lnSpc>
                <a:spcPct val="90000"/>
              </a:lnSpc>
              <a:buNone/>
              <a:defRPr sz="1800" b="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892144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84"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2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
        <p:nvSpPr>
          <p:cNvPr id="7" name="Content Placeholder 2">
            <a:extLst>
              <a:ext uri="{FF2B5EF4-FFF2-40B4-BE49-F238E27FC236}">
                <a16:creationId xmlns:a16="http://schemas.microsoft.com/office/drawing/2014/main" id="{6853FCAE-F3E7-4CDB-934B-8936ADDB019A}"/>
              </a:ext>
            </a:extLst>
          </p:cNvPr>
          <p:cNvSpPr>
            <a:spLocks noGrp="1"/>
          </p:cNvSpPr>
          <p:nvPr>
            <p:ph idx="14" hasCustomPrompt="1"/>
          </p:nvPr>
        </p:nvSpPr>
        <p:spPr>
          <a:xfrm>
            <a:off x="5736100" y="2673350"/>
            <a:ext cx="4716000" cy="3479256"/>
          </a:xfrm>
          <a:prstGeom prst="rect">
            <a:avLst/>
          </a:prstGeom>
        </p:spPr>
        <p:txBody>
          <a:bodyPr lIns="0" tIns="0" bIns="0">
            <a:noAutofit/>
          </a:bodyPr>
          <a:lstStyle>
            <a:lvl1pPr marL="0" indent="0">
              <a:lnSpc>
                <a:spcPct val="100000"/>
              </a:lnSpc>
              <a:spcBef>
                <a:spcPts val="0"/>
              </a:spcBef>
              <a:buFont typeface="Arial Narrow" panose="020B0606020202030204" pitchFamily="34" charset="0"/>
              <a:buNone/>
              <a:defRPr sz="1600">
                <a:solidFill>
                  <a:schemeClr val="tx2"/>
                </a:solidFill>
              </a:defRPr>
            </a:lvl1pPr>
          </a:lstStyle>
          <a:p>
            <a:pPr lvl="0"/>
            <a:r>
              <a:rPr lang="en-US" dirty="0"/>
              <a:t>Content here</a:t>
            </a:r>
            <a:endParaRPr lang="en-AU" dirty="0"/>
          </a:p>
        </p:txBody>
      </p:sp>
      <p:sp>
        <p:nvSpPr>
          <p:cNvPr id="10" name="Content Placeholder 2">
            <a:extLst>
              <a:ext uri="{FF2B5EF4-FFF2-40B4-BE49-F238E27FC236}">
                <a16:creationId xmlns:a16="http://schemas.microsoft.com/office/drawing/2014/main" id="{F0F2C593-4038-40B3-BF72-18E58C494622}"/>
              </a:ext>
            </a:extLst>
          </p:cNvPr>
          <p:cNvSpPr>
            <a:spLocks noGrp="1"/>
          </p:cNvSpPr>
          <p:nvPr>
            <p:ph idx="15" hasCustomPrompt="1"/>
          </p:nvPr>
        </p:nvSpPr>
        <p:spPr>
          <a:xfrm>
            <a:off x="695325" y="2673350"/>
            <a:ext cx="4716000" cy="3479256"/>
          </a:xfrm>
          <a:prstGeom prst="rect">
            <a:avLst/>
          </a:prstGeom>
        </p:spPr>
        <p:txBody>
          <a:bodyPr lIns="0" tIns="0" bIns="0">
            <a:noAutofit/>
          </a:bodyPr>
          <a:lstStyle>
            <a:lvl1pPr marL="0" indent="0">
              <a:lnSpc>
                <a:spcPct val="100000"/>
              </a:lnSpc>
              <a:spcBef>
                <a:spcPts val="0"/>
              </a:spcBef>
              <a:buFont typeface="Arial Narrow" panose="020B0606020202030204" pitchFamily="34" charset="0"/>
              <a:buNone/>
              <a:defRPr sz="1600">
                <a:solidFill>
                  <a:schemeClr val="tx2"/>
                </a:solidFill>
              </a:defRPr>
            </a:lvl1pPr>
          </a:lstStyle>
          <a:p>
            <a:pPr lvl="0"/>
            <a:r>
              <a:rPr lang="en-US" dirty="0"/>
              <a:t>Content here</a:t>
            </a:r>
            <a:endParaRPr lang="en-AU" dirty="0"/>
          </a:p>
        </p:txBody>
      </p:sp>
      <p:sp>
        <p:nvSpPr>
          <p:cNvPr id="11" name="Title 1">
            <a:extLst>
              <a:ext uri="{FF2B5EF4-FFF2-40B4-BE49-F238E27FC236}">
                <a16:creationId xmlns:a16="http://schemas.microsoft.com/office/drawing/2014/main" id="{308AAE09-9046-4F47-93FF-DDD19B97ABCA}"/>
              </a:ext>
            </a:extLst>
          </p:cNvPr>
          <p:cNvSpPr>
            <a:spLocks noGrp="1"/>
          </p:cNvSpPr>
          <p:nvPr>
            <p:ph type="title" hasCustomPrompt="1"/>
          </p:nvPr>
        </p:nvSpPr>
        <p:spPr>
          <a:xfrm>
            <a:off x="695325" y="374073"/>
            <a:ext cx="8585835" cy="1073237"/>
          </a:xfrm>
          <a:prstGeom prst="rect">
            <a:avLst/>
          </a:prstGeom>
        </p:spPr>
        <p:txBody>
          <a:bodyPr lIns="0" tIns="0" bIns="0" anchor="b">
            <a:noAutofit/>
          </a:bodyPr>
          <a:lstStyle>
            <a:lvl1pPr>
              <a:defRPr sz="3800">
                <a:solidFill>
                  <a:schemeClr val="accent1"/>
                </a:solidFill>
              </a:defRPr>
            </a:lvl1pPr>
          </a:lstStyle>
          <a:p>
            <a:r>
              <a:rPr lang="en-US" dirty="0"/>
              <a:t>Insert Title </a:t>
            </a:r>
            <a:br>
              <a:rPr lang="en-US" dirty="0"/>
            </a:br>
            <a:r>
              <a:rPr lang="en-US" dirty="0"/>
              <a:t>here</a:t>
            </a:r>
            <a:endParaRPr lang="en-AU" dirty="0"/>
          </a:p>
        </p:txBody>
      </p:sp>
      <p:sp>
        <p:nvSpPr>
          <p:cNvPr id="12" name="Text Placeholder 2">
            <a:extLst>
              <a:ext uri="{FF2B5EF4-FFF2-40B4-BE49-F238E27FC236}">
                <a16:creationId xmlns:a16="http://schemas.microsoft.com/office/drawing/2014/main" id="{3C8BF400-80FF-4E62-820C-28F89A715B51}"/>
              </a:ext>
            </a:extLst>
          </p:cNvPr>
          <p:cNvSpPr>
            <a:spLocks noGrp="1"/>
          </p:cNvSpPr>
          <p:nvPr>
            <p:ph type="body" idx="13"/>
          </p:nvPr>
        </p:nvSpPr>
        <p:spPr>
          <a:xfrm>
            <a:off x="695326" y="1594877"/>
            <a:ext cx="8585834" cy="466631"/>
          </a:xfrm>
          <a:prstGeom prst="rect">
            <a:avLst/>
          </a:prstGeom>
        </p:spPr>
        <p:txBody>
          <a:bodyPr lIns="0" tIns="0" bIns="0">
            <a:noAutofit/>
          </a:bodyPr>
          <a:lstStyle>
            <a:lvl1pPr marL="0" indent="0">
              <a:lnSpc>
                <a:spcPct val="90000"/>
              </a:lnSpc>
              <a:buNone/>
              <a:defRPr sz="1800" b="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459992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8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ff Profi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
        <p:nvSpPr>
          <p:cNvPr id="8" name="Picture Placeholder 3">
            <a:extLst>
              <a:ext uri="{FF2B5EF4-FFF2-40B4-BE49-F238E27FC236}">
                <a16:creationId xmlns:a16="http://schemas.microsoft.com/office/drawing/2014/main" id="{C597F4A4-A947-4D8F-953D-C8E617E3BF95}"/>
              </a:ext>
            </a:extLst>
          </p:cNvPr>
          <p:cNvSpPr>
            <a:spLocks noGrp="1"/>
          </p:cNvSpPr>
          <p:nvPr>
            <p:ph type="pic" sz="quarter" idx="14"/>
          </p:nvPr>
        </p:nvSpPr>
        <p:spPr>
          <a:xfrm>
            <a:off x="695324" y="2425821"/>
            <a:ext cx="1608188" cy="1606773"/>
          </a:xfrm>
          <a:prstGeom prst="snip2DiagRect">
            <a:avLst/>
          </a:prstGeom>
          <a:pattFill prst="ltDnDiag">
            <a:fgClr>
              <a:schemeClr val="accent1"/>
            </a:fgClr>
            <a:bgClr>
              <a:prstClr val="white"/>
            </a:bgClr>
          </a:pattFill>
        </p:spPr>
        <p:txBody>
          <a:bodyPr vert="horz" lIns="91440" tIns="45720" rIns="91440" bIns="45720" rtlCol="0" anchor="ctr">
            <a:normAutofit/>
          </a:bodyPr>
          <a:lstStyle>
            <a:lvl1pPr>
              <a:defRPr lang="en-AU" sz="2000" dirty="0">
                <a:solidFill>
                  <a:schemeClr val="tx1"/>
                </a:solidFill>
              </a:defRPr>
            </a:lvl1pPr>
          </a:lstStyle>
          <a:p>
            <a:pPr marL="0" lvl="0" indent="0" algn="ctr">
              <a:buNone/>
            </a:pPr>
            <a:endParaRPr lang="en-AU" dirty="0"/>
          </a:p>
        </p:txBody>
      </p:sp>
      <p:sp>
        <p:nvSpPr>
          <p:cNvPr id="9" name="Picture Placeholder 3">
            <a:extLst>
              <a:ext uri="{FF2B5EF4-FFF2-40B4-BE49-F238E27FC236}">
                <a16:creationId xmlns:a16="http://schemas.microsoft.com/office/drawing/2014/main" id="{DF0BD320-9223-4FEA-9FDB-581E34335286}"/>
              </a:ext>
            </a:extLst>
          </p:cNvPr>
          <p:cNvSpPr>
            <a:spLocks noGrp="1"/>
          </p:cNvSpPr>
          <p:nvPr>
            <p:ph type="pic" sz="quarter" idx="15"/>
          </p:nvPr>
        </p:nvSpPr>
        <p:spPr>
          <a:xfrm>
            <a:off x="4295762" y="2425821"/>
            <a:ext cx="1608188" cy="1606773"/>
          </a:xfrm>
          <a:prstGeom prst="snip2DiagRect">
            <a:avLst/>
          </a:prstGeom>
          <a:pattFill prst="ltDnDiag">
            <a:fgClr>
              <a:schemeClr val="accent1"/>
            </a:fgClr>
            <a:bgClr>
              <a:prstClr val="white"/>
            </a:bgClr>
          </a:pattFill>
        </p:spPr>
        <p:txBody>
          <a:bodyPr vert="horz" lIns="91440" tIns="45720" rIns="91440" bIns="45720" rtlCol="0" anchor="ctr">
            <a:normAutofit/>
          </a:bodyPr>
          <a:lstStyle>
            <a:lvl1pPr>
              <a:defRPr lang="en-AU" sz="2000" dirty="0">
                <a:solidFill>
                  <a:schemeClr val="tx1"/>
                </a:solidFill>
              </a:defRPr>
            </a:lvl1pPr>
          </a:lstStyle>
          <a:p>
            <a:pPr marL="0" lvl="0" indent="0" algn="ctr">
              <a:buNone/>
            </a:pPr>
            <a:endParaRPr lang="en-AU" dirty="0"/>
          </a:p>
        </p:txBody>
      </p:sp>
      <p:sp>
        <p:nvSpPr>
          <p:cNvPr id="11" name="Picture Placeholder 3">
            <a:extLst>
              <a:ext uri="{FF2B5EF4-FFF2-40B4-BE49-F238E27FC236}">
                <a16:creationId xmlns:a16="http://schemas.microsoft.com/office/drawing/2014/main" id="{04BDE8F1-7E12-42DD-9E0F-A9991DE6315D}"/>
              </a:ext>
            </a:extLst>
          </p:cNvPr>
          <p:cNvSpPr>
            <a:spLocks noGrp="1"/>
          </p:cNvSpPr>
          <p:nvPr>
            <p:ph type="pic" sz="quarter" idx="16"/>
          </p:nvPr>
        </p:nvSpPr>
        <p:spPr>
          <a:xfrm>
            <a:off x="7896199" y="2425821"/>
            <a:ext cx="1608188" cy="1606773"/>
          </a:xfrm>
          <a:prstGeom prst="snip2DiagRect">
            <a:avLst/>
          </a:prstGeom>
          <a:pattFill prst="ltDnDiag">
            <a:fgClr>
              <a:schemeClr val="accent1"/>
            </a:fgClr>
            <a:bgClr>
              <a:prstClr val="white"/>
            </a:bgClr>
          </a:pattFill>
        </p:spPr>
        <p:txBody>
          <a:bodyPr vert="horz" lIns="91440" tIns="45720" rIns="91440" bIns="45720" rtlCol="0" anchor="ctr">
            <a:normAutofit/>
          </a:bodyPr>
          <a:lstStyle>
            <a:lvl1pPr>
              <a:defRPr lang="en-AU" sz="2000" dirty="0">
                <a:solidFill>
                  <a:schemeClr val="tx1"/>
                </a:solidFill>
              </a:defRPr>
            </a:lvl1pPr>
          </a:lstStyle>
          <a:p>
            <a:pPr marL="0" lvl="0" indent="0" algn="ctr">
              <a:buNone/>
            </a:pPr>
            <a:endParaRPr lang="en-AU" dirty="0"/>
          </a:p>
        </p:txBody>
      </p:sp>
      <p:sp>
        <p:nvSpPr>
          <p:cNvPr id="12" name="Text Placeholder 7">
            <a:extLst>
              <a:ext uri="{FF2B5EF4-FFF2-40B4-BE49-F238E27FC236}">
                <a16:creationId xmlns:a16="http://schemas.microsoft.com/office/drawing/2014/main" id="{B3D3E8F5-BF49-4387-BDAD-049C13294A20}"/>
              </a:ext>
            </a:extLst>
          </p:cNvPr>
          <p:cNvSpPr>
            <a:spLocks noGrp="1"/>
          </p:cNvSpPr>
          <p:nvPr>
            <p:ph type="body" sz="quarter" idx="11" hasCustomPrompt="1"/>
          </p:nvPr>
        </p:nvSpPr>
        <p:spPr>
          <a:xfrm>
            <a:off x="695324" y="4227217"/>
            <a:ext cx="2865294" cy="1951910"/>
          </a:xfrm>
          <a:prstGeom prst="rect">
            <a:avLst/>
          </a:prstGeom>
        </p:spPr>
        <p:txBody>
          <a:bodyPr lIns="0">
            <a:noAutofit/>
          </a:bodyPr>
          <a:lstStyle>
            <a:lvl1pPr marL="0" indent="0">
              <a:spcBef>
                <a:spcPts val="0"/>
              </a:spcBef>
              <a:buNone/>
              <a:defRPr sz="1200">
                <a:solidFill>
                  <a:schemeClr val="tx2"/>
                </a:solidFill>
              </a:defRPr>
            </a:lvl1pPr>
          </a:lstStyle>
          <a:p>
            <a:pPr lvl="0"/>
            <a:r>
              <a:rPr lang="en-US" dirty="0"/>
              <a:t>Staff Bio</a:t>
            </a:r>
            <a:endParaRPr lang="en-AU" dirty="0"/>
          </a:p>
        </p:txBody>
      </p:sp>
      <p:sp>
        <p:nvSpPr>
          <p:cNvPr id="13" name="Text Placeholder 7">
            <a:extLst>
              <a:ext uri="{FF2B5EF4-FFF2-40B4-BE49-F238E27FC236}">
                <a16:creationId xmlns:a16="http://schemas.microsoft.com/office/drawing/2014/main" id="{8FACDFE8-57E3-47C7-8687-D2518AB782A8}"/>
              </a:ext>
            </a:extLst>
          </p:cNvPr>
          <p:cNvSpPr>
            <a:spLocks noGrp="1"/>
          </p:cNvSpPr>
          <p:nvPr>
            <p:ph type="body" sz="quarter" idx="17" hasCustomPrompt="1"/>
          </p:nvPr>
        </p:nvSpPr>
        <p:spPr>
          <a:xfrm>
            <a:off x="4295762" y="4227217"/>
            <a:ext cx="2865294" cy="1951910"/>
          </a:xfrm>
          <a:prstGeom prst="rect">
            <a:avLst/>
          </a:prstGeom>
        </p:spPr>
        <p:txBody>
          <a:bodyPr lIns="0">
            <a:noAutofit/>
          </a:bodyPr>
          <a:lstStyle>
            <a:lvl1pPr marL="0" indent="0">
              <a:spcBef>
                <a:spcPts val="0"/>
              </a:spcBef>
              <a:buNone/>
              <a:defRPr sz="1200">
                <a:solidFill>
                  <a:schemeClr val="tx2"/>
                </a:solidFill>
              </a:defRPr>
            </a:lvl1pPr>
          </a:lstStyle>
          <a:p>
            <a:pPr lvl="0"/>
            <a:r>
              <a:rPr lang="en-US" dirty="0"/>
              <a:t>Staff Bio</a:t>
            </a:r>
            <a:endParaRPr lang="en-AU" dirty="0"/>
          </a:p>
        </p:txBody>
      </p:sp>
      <p:sp>
        <p:nvSpPr>
          <p:cNvPr id="14" name="Text Placeholder 7">
            <a:extLst>
              <a:ext uri="{FF2B5EF4-FFF2-40B4-BE49-F238E27FC236}">
                <a16:creationId xmlns:a16="http://schemas.microsoft.com/office/drawing/2014/main" id="{1A21DFF3-A7C7-4D64-ADD9-E56B989AFA7F}"/>
              </a:ext>
            </a:extLst>
          </p:cNvPr>
          <p:cNvSpPr>
            <a:spLocks noGrp="1"/>
          </p:cNvSpPr>
          <p:nvPr>
            <p:ph type="body" sz="quarter" idx="18" hasCustomPrompt="1"/>
          </p:nvPr>
        </p:nvSpPr>
        <p:spPr>
          <a:xfrm>
            <a:off x="7896199" y="4227217"/>
            <a:ext cx="2865294" cy="1951910"/>
          </a:xfrm>
          <a:prstGeom prst="rect">
            <a:avLst/>
          </a:prstGeom>
        </p:spPr>
        <p:txBody>
          <a:bodyPr lIns="0">
            <a:noAutofit/>
          </a:bodyPr>
          <a:lstStyle>
            <a:lvl1pPr marL="0" indent="0">
              <a:spcBef>
                <a:spcPts val="0"/>
              </a:spcBef>
              <a:buNone/>
              <a:defRPr sz="1200">
                <a:solidFill>
                  <a:schemeClr val="tx2"/>
                </a:solidFill>
              </a:defRPr>
            </a:lvl1pPr>
          </a:lstStyle>
          <a:p>
            <a:pPr lvl="0"/>
            <a:r>
              <a:rPr lang="en-US" dirty="0"/>
              <a:t>Staff Bio</a:t>
            </a:r>
            <a:endParaRPr lang="en-AU" dirty="0"/>
          </a:p>
        </p:txBody>
      </p:sp>
      <p:sp>
        <p:nvSpPr>
          <p:cNvPr id="15" name="Title 1">
            <a:extLst>
              <a:ext uri="{FF2B5EF4-FFF2-40B4-BE49-F238E27FC236}">
                <a16:creationId xmlns:a16="http://schemas.microsoft.com/office/drawing/2014/main" id="{C1965106-8DD0-44A3-8253-2FDFA49CA681}"/>
              </a:ext>
            </a:extLst>
          </p:cNvPr>
          <p:cNvSpPr>
            <a:spLocks noGrp="1"/>
          </p:cNvSpPr>
          <p:nvPr>
            <p:ph type="title" hasCustomPrompt="1"/>
          </p:nvPr>
        </p:nvSpPr>
        <p:spPr>
          <a:xfrm>
            <a:off x="695325" y="374073"/>
            <a:ext cx="8585835" cy="1073237"/>
          </a:xfrm>
          <a:prstGeom prst="rect">
            <a:avLst/>
          </a:prstGeom>
        </p:spPr>
        <p:txBody>
          <a:bodyPr lIns="0" tIns="0" bIns="0" anchor="b">
            <a:noAutofit/>
          </a:bodyPr>
          <a:lstStyle>
            <a:lvl1pPr>
              <a:defRPr sz="3800">
                <a:solidFill>
                  <a:schemeClr val="accent1"/>
                </a:solidFill>
              </a:defRPr>
            </a:lvl1pPr>
          </a:lstStyle>
          <a:p>
            <a:r>
              <a:rPr lang="en-US" dirty="0"/>
              <a:t>Insert Title </a:t>
            </a:r>
            <a:br>
              <a:rPr lang="en-US" dirty="0"/>
            </a:br>
            <a:r>
              <a:rPr lang="en-US" dirty="0"/>
              <a:t>here</a:t>
            </a:r>
            <a:endParaRPr lang="en-AU" dirty="0"/>
          </a:p>
        </p:txBody>
      </p:sp>
      <p:sp>
        <p:nvSpPr>
          <p:cNvPr id="16" name="Text Placeholder 2">
            <a:extLst>
              <a:ext uri="{FF2B5EF4-FFF2-40B4-BE49-F238E27FC236}">
                <a16:creationId xmlns:a16="http://schemas.microsoft.com/office/drawing/2014/main" id="{1280C2FA-053B-4252-B799-136134E07074}"/>
              </a:ext>
            </a:extLst>
          </p:cNvPr>
          <p:cNvSpPr>
            <a:spLocks noGrp="1"/>
          </p:cNvSpPr>
          <p:nvPr>
            <p:ph type="body" idx="13"/>
          </p:nvPr>
        </p:nvSpPr>
        <p:spPr>
          <a:xfrm>
            <a:off x="695326" y="1594877"/>
            <a:ext cx="8585834" cy="466631"/>
          </a:xfrm>
          <a:prstGeom prst="rect">
            <a:avLst/>
          </a:prstGeom>
        </p:spPr>
        <p:txBody>
          <a:bodyPr lIns="0" tIns="0" bIns="0">
            <a:noAutofit/>
          </a:bodyPr>
          <a:lstStyle>
            <a:lvl1pPr marL="0" indent="0">
              <a:lnSpc>
                <a:spcPct val="90000"/>
              </a:lnSpc>
              <a:buNone/>
              <a:defRPr sz="1800" b="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210548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521"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F78B6B-A29C-4DB0-AEC8-33E4E81C2EC2}"/>
              </a:ext>
            </a:extLst>
          </p:cNvPr>
          <p:cNvSpPr>
            <a:spLocks noGrp="1"/>
          </p:cNvSpPr>
          <p:nvPr>
            <p:ph type="ftr" sz="quarter" idx="10"/>
          </p:nvPr>
        </p:nvSpPr>
        <p:spPr/>
        <p:txBody>
          <a:bodyPr/>
          <a:lstStyle/>
          <a:p>
            <a:r>
              <a:rPr lang="en-AU"/>
              <a:t>Cortell Australia 2019</a:t>
            </a:r>
            <a:endParaRPr lang="en-AU" dirty="0"/>
          </a:p>
        </p:txBody>
      </p:sp>
    </p:spTree>
    <p:extLst>
      <p:ext uri="{BB962C8B-B14F-4D97-AF65-F5344CB8AC3E}">
        <p14:creationId xmlns:p14="http://schemas.microsoft.com/office/powerpoint/2010/main" val="3860887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8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Dark">
    <p:spTree>
      <p:nvGrpSpPr>
        <p:cNvPr id="1" name=""/>
        <p:cNvGrpSpPr/>
        <p:nvPr/>
      </p:nvGrpSpPr>
      <p:grpSpPr>
        <a:xfrm>
          <a:off x="0" y="0"/>
          <a:ext cx="0" cy="0"/>
          <a:chOff x="0" y="0"/>
          <a:chExt cx="0" cy="0"/>
        </a:xfrm>
      </p:grpSpPr>
      <p:pic>
        <p:nvPicPr>
          <p:cNvPr id="50" name="Picture 49" descr="A picture containing building, umbrella, white, dark&#10;&#10;Description automatically generated">
            <a:extLst>
              <a:ext uri="{FF2B5EF4-FFF2-40B4-BE49-F238E27FC236}">
                <a16:creationId xmlns:a16="http://schemas.microsoft.com/office/drawing/2014/main" id="{B4D7FB85-6DEC-479D-9E54-913D329B531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400" y="-1350"/>
            <a:ext cx="12196800" cy="6860701"/>
          </a:xfrm>
          <a:prstGeom prst="rect">
            <a:avLst/>
          </a:prstGeom>
        </p:spPr>
      </p:pic>
      <p:sp>
        <p:nvSpPr>
          <p:cNvPr id="2" name="Title 1">
            <a:extLst>
              <a:ext uri="{FF2B5EF4-FFF2-40B4-BE49-F238E27FC236}">
                <a16:creationId xmlns:a16="http://schemas.microsoft.com/office/drawing/2014/main" id="{2EF855F9-F204-4D7E-9BA0-05D499607EE4}"/>
              </a:ext>
            </a:extLst>
          </p:cNvPr>
          <p:cNvSpPr>
            <a:spLocks noGrp="1"/>
          </p:cNvSpPr>
          <p:nvPr>
            <p:ph type="ctrTitle"/>
          </p:nvPr>
        </p:nvSpPr>
        <p:spPr>
          <a:xfrm>
            <a:off x="695261" y="1788668"/>
            <a:ext cx="6879486" cy="2709863"/>
          </a:xfrm>
          <a:prstGeom prst="rect">
            <a:avLst/>
          </a:prstGeom>
        </p:spPr>
        <p:txBody>
          <a:bodyPr lIns="0" anchor="b">
            <a:normAutofit/>
          </a:bodyPr>
          <a:lstStyle>
            <a:lvl1pPr algn="l">
              <a:defRPr sz="6000">
                <a:solidFill>
                  <a:schemeClr val="bg1"/>
                </a:solidFill>
              </a:defRPr>
            </a:lvl1pPr>
          </a:lstStyle>
          <a:p>
            <a:r>
              <a:rPr lang="en-US"/>
              <a:t>Click to edit Master title style</a:t>
            </a:r>
            <a:endParaRPr lang="en-AU" dirty="0"/>
          </a:p>
        </p:txBody>
      </p:sp>
      <p:sp>
        <p:nvSpPr>
          <p:cNvPr id="8" name="Freeform: Shape 7">
            <a:extLst>
              <a:ext uri="{FF2B5EF4-FFF2-40B4-BE49-F238E27FC236}">
                <a16:creationId xmlns:a16="http://schemas.microsoft.com/office/drawing/2014/main" id="{206A9F59-8D01-45B5-A7C5-FE25D9B585E2}"/>
              </a:ext>
            </a:extLst>
          </p:cNvPr>
          <p:cNvSpPr/>
          <p:nvPr userDrawn="1"/>
        </p:nvSpPr>
        <p:spPr>
          <a:xfrm>
            <a:off x="6932894" y="1"/>
            <a:ext cx="5269864" cy="6858001"/>
          </a:xfrm>
          <a:custGeom>
            <a:avLst/>
            <a:gdLst>
              <a:gd name="connsiteX0" fmla="*/ 0 w 5269864"/>
              <a:gd name="connsiteY0" fmla="*/ 0 h 6858001"/>
              <a:gd name="connsiteX1" fmla="*/ 3556001 w 5269864"/>
              <a:gd name="connsiteY1" fmla="*/ 0 h 6858001"/>
              <a:gd name="connsiteX2" fmla="*/ 3556001 w 5269864"/>
              <a:gd name="connsiteY2" fmla="*/ 1 h 6858001"/>
              <a:gd name="connsiteX3" fmla="*/ 5269864 w 5269864"/>
              <a:gd name="connsiteY3" fmla="*/ 1 h 6858001"/>
              <a:gd name="connsiteX4" fmla="*/ 5269864 w 5269864"/>
              <a:gd name="connsiteY4" fmla="*/ 6858001 h 6858001"/>
              <a:gd name="connsiteX5" fmla="*/ 3556001 w 5269864"/>
              <a:gd name="connsiteY5" fmla="*/ 6858001 h 6858001"/>
              <a:gd name="connsiteX6" fmla="*/ 3556001 w 5269864"/>
              <a:gd name="connsiteY6" fmla="*/ 6858000 h 6858001"/>
              <a:gd name="connsiteX7" fmla="*/ 0 w 5269864"/>
              <a:gd name="connsiteY7"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69864" h="6858001">
                <a:moveTo>
                  <a:pt x="0" y="0"/>
                </a:moveTo>
                <a:lnTo>
                  <a:pt x="3556001" y="0"/>
                </a:lnTo>
                <a:lnTo>
                  <a:pt x="3556001" y="1"/>
                </a:lnTo>
                <a:lnTo>
                  <a:pt x="5269864" y="1"/>
                </a:lnTo>
                <a:lnTo>
                  <a:pt x="5269864" y="6858001"/>
                </a:lnTo>
                <a:lnTo>
                  <a:pt x="3556001" y="6858001"/>
                </a:lnTo>
                <a:lnTo>
                  <a:pt x="3556001" y="6858000"/>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AU"/>
          </a:p>
        </p:txBody>
      </p:sp>
      <p:sp>
        <p:nvSpPr>
          <p:cNvPr id="4" name="Text Placeholder 3">
            <a:extLst>
              <a:ext uri="{FF2B5EF4-FFF2-40B4-BE49-F238E27FC236}">
                <a16:creationId xmlns:a16="http://schemas.microsoft.com/office/drawing/2014/main" id="{3E3C8164-50C5-4F8B-A273-008F5DBB16B2}"/>
              </a:ext>
            </a:extLst>
          </p:cNvPr>
          <p:cNvSpPr>
            <a:spLocks noGrp="1"/>
          </p:cNvSpPr>
          <p:nvPr>
            <p:ph type="body" sz="quarter" idx="10" hasCustomPrompt="1"/>
          </p:nvPr>
        </p:nvSpPr>
        <p:spPr>
          <a:xfrm>
            <a:off x="695261" y="4652963"/>
            <a:ext cx="6870700" cy="1143000"/>
          </a:xfrm>
        </p:spPr>
        <p:txBody>
          <a:bodyPr>
            <a:normAutofit/>
          </a:bodyPr>
          <a:lstStyle>
            <a:lvl1pPr marL="0" indent="0">
              <a:buNone/>
              <a:defRPr sz="2400">
                <a:solidFill>
                  <a:schemeClr val="bg1"/>
                </a:solidFill>
              </a:defRPr>
            </a:lvl1pPr>
          </a:lstStyle>
          <a:p>
            <a:pPr lvl="0"/>
            <a:r>
              <a:rPr lang="en-US" dirty="0"/>
              <a:t>Subtitle to go here</a:t>
            </a:r>
            <a:endParaRPr lang="en-AU" dirty="0"/>
          </a:p>
        </p:txBody>
      </p:sp>
      <p:sp>
        <p:nvSpPr>
          <p:cNvPr id="5" name="Footer Placeholder 4">
            <a:extLst>
              <a:ext uri="{FF2B5EF4-FFF2-40B4-BE49-F238E27FC236}">
                <a16:creationId xmlns:a16="http://schemas.microsoft.com/office/drawing/2014/main" id="{A0CA60CC-8C71-46CB-9E7B-E573BE5BAB1D}"/>
              </a:ext>
            </a:extLst>
          </p:cNvPr>
          <p:cNvSpPr>
            <a:spLocks noGrp="1"/>
          </p:cNvSpPr>
          <p:nvPr>
            <p:ph type="ftr" sz="quarter" idx="11"/>
          </p:nvPr>
        </p:nvSpPr>
        <p:spPr>
          <a:xfrm>
            <a:off x="695261" y="6356350"/>
            <a:ext cx="1476000" cy="365125"/>
          </a:xfrm>
        </p:spPr>
        <p:txBody>
          <a:bodyPr/>
          <a:lstStyle/>
          <a:p>
            <a:r>
              <a:rPr lang="en-AU" dirty="0" err="1"/>
              <a:t>Cortell</a:t>
            </a:r>
            <a:r>
              <a:rPr lang="en-AU" dirty="0"/>
              <a:t> Australia 2019</a:t>
            </a:r>
          </a:p>
        </p:txBody>
      </p:sp>
      <p:grpSp>
        <p:nvGrpSpPr>
          <p:cNvPr id="6" name="Group 5">
            <a:extLst>
              <a:ext uri="{FF2B5EF4-FFF2-40B4-BE49-F238E27FC236}">
                <a16:creationId xmlns:a16="http://schemas.microsoft.com/office/drawing/2014/main" id="{2DCD6C7E-CF19-4648-886E-9B6ABCF10B88}"/>
              </a:ext>
            </a:extLst>
          </p:cNvPr>
          <p:cNvGrpSpPr/>
          <p:nvPr userDrawn="1"/>
        </p:nvGrpSpPr>
        <p:grpSpPr>
          <a:xfrm>
            <a:off x="695325" y="559618"/>
            <a:ext cx="1441020" cy="423864"/>
            <a:chOff x="4515643" y="-278674"/>
            <a:chExt cx="5380360" cy="1582587"/>
          </a:xfrm>
        </p:grpSpPr>
        <p:pic>
          <p:nvPicPr>
            <p:cNvPr id="29" name="Picture 28" descr="A picture containing table, plate&#10;&#10;Description automatically generated">
              <a:extLst>
                <a:ext uri="{FF2B5EF4-FFF2-40B4-BE49-F238E27FC236}">
                  <a16:creationId xmlns:a16="http://schemas.microsoft.com/office/drawing/2014/main" id="{7F3B766A-CB2E-4E08-BBD7-F56DB0D37F82}"/>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4515643" y="275288"/>
              <a:ext cx="1576182" cy="1028625"/>
            </a:xfrm>
            <a:prstGeom prst="rect">
              <a:avLst/>
            </a:prstGeom>
          </p:spPr>
        </p:pic>
        <p:pic>
          <p:nvPicPr>
            <p:cNvPr id="30" name="Picture 29" descr="A close up of a logo&#10;&#10;Description automatically generated">
              <a:extLst>
                <a:ext uri="{FF2B5EF4-FFF2-40B4-BE49-F238E27FC236}">
                  <a16:creationId xmlns:a16="http://schemas.microsoft.com/office/drawing/2014/main" id="{7BAD0B6D-7FC9-48F9-85FA-9713A373E49E}"/>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4515643" y="394352"/>
              <a:ext cx="1576182" cy="360040"/>
            </a:xfrm>
            <a:prstGeom prst="rect">
              <a:avLst/>
            </a:prstGeom>
          </p:spPr>
        </p:pic>
        <p:pic>
          <p:nvPicPr>
            <p:cNvPr id="31" name="Picture 30" descr="A picture containing drawing&#10;&#10;Description automatically generated">
              <a:extLst>
                <a:ext uri="{FF2B5EF4-FFF2-40B4-BE49-F238E27FC236}">
                  <a16:creationId xmlns:a16="http://schemas.microsoft.com/office/drawing/2014/main" id="{3A6E3C71-D55A-433C-8C39-5AFEEEC6F030}"/>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15643" y="-278674"/>
              <a:ext cx="1576182" cy="792088"/>
            </a:xfrm>
            <a:prstGeom prst="rect">
              <a:avLst/>
            </a:prstGeom>
          </p:spPr>
        </p:pic>
        <p:grpSp>
          <p:nvGrpSpPr>
            <p:cNvPr id="32" name="Group 31">
              <a:extLst>
                <a:ext uri="{FF2B5EF4-FFF2-40B4-BE49-F238E27FC236}">
                  <a16:creationId xmlns:a16="http://schemas.microsoft.com/office/drawing/2014/main" id="{5F9D07EE-8BEF-4A86-AFD0-9A1F68312BBD}"/>
                </a:ext>
              </a:extLst>
            </p:cNvPr>
            <p:cNvGrpSpPr/>
            <p:nvPr userDrawn="1"/>
          </p:nvGrpSpPr>
          <p:grpSpPr>
            <a:xfrm>
              <a:off x="6283108" y="-74134"/>
              <a:ext cx="3601592" cy="844550"/>
              <a:chOff x="5168410" y="2650952"/>
              <a:chExt cx="3601592" cy="844550"/>
            </a:xfrm>
          </p:grpSpPr>
          <p:sp>
            <p:nvSpPr>
              <p:cNvPr id="33" name="Freeform 5">
                <a:extLst>
                  <a:ext uri="{FF2B5EF4-FFF2-40B4-BE49-F238E27FC236}">
                    <a16:creationId xmlns:a16="http://schemas.microsoft.com/office/drawing/2014/main" id="{A556E045-158C-4E55-B513-6230D66AE120}"/>
                  </a:ext>
                </a:extLst>
              </p:cNvPr>
              <p:cNvSpPr>
                <a:spLocks/>
              </p:cNvSpPr>
              <p:nvPr/>
            </p:nvSpPr>
            <p:spPr bwMode="auto">
              <a:xfrm>
                <a:off x="5168410" y="2650952"/>
                <a:ext cx="726728" cy="844549"/>
              </a:xfrm>
              <a:custGeom>
                <a:avLst/>
                <a:gdLst>
                  <a:gd name="T0" fmla="*/ 226 w 327"/>
                  <a:gd name="T1" fmla="*/ 136 h 379"/>
                  <a:gd name="T2" fmla="*/ 171 w 327"/>
                  <a:gd name="T3" fmla="*/ 73 h 379"/>
                  <a:gd name="T4" fmla="*/ 110 w 327"/>
                  <a:gd name="T5" fmla="*/ 186 h 379"/>
                  <a:gd name="T6" fmla="*/ 180 w 327"/>
                  <a:gd name="T7" fmla="*/ 306 h 379"/>
                  <a:gd name="T8" fmla="*/ 249 w 327"/>
                  <a:gd name="T9" fmla="*/ 238 h 379"/>
                  <a:gd name="T10" fmla="*/ 327 w 327"/>
                  <a:gd name="T11" fmla="*/ 255 h 379"/>
                  <a:gd name="T12" fmla="*/ 160 w 327"/>
                  <a:gd name="T13" fmla="*/ 379 h 379"/>
                  <a:gd name="T14" fmla="*/ 0 w 327"/>
                  <a:gd name="T15" fmla="*/ 192 h 379"/>
                  <a:gd name="T16" fmla="*/ 175 w 327"/>
                  <a:gd name="T17" fmla="*/ 0 h 379"/>
                  <a:gd name="T18" fmla="*/ 324 w 327"/>
                  <a:gd name="T19" fmla="*/ 129 h 379"/>
                  <a:gd name="T20" fmla="*/ 226 w 327"/>
                  <a:gd name="T21" fmla="*/ 13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7" h="379">
                    <a:moveTo>
                      <a:pt x="226" y="136"/>
                    </a:moveTo>
                    <a:cubicBezTo>
                      <a:pt x="223" y="103"/>
                      <a:pt x="205" y="73"/>
                      <a:pt x="171" y="73"/>
                    </a:cubicBezTo>
                    <a:cubicBezTo>
                      <a:pt x="130" y="73"/>
                      <a:pt x="110" y="107"/>
                      <a:pt x="110" y="186"/>
                    </a:cubicBezTo>
                    <a:cubicBezTo>
                      <a:pt x="110" y="267"/>
                      <a:pt x="128" y="306"/>
                      <a:pt x="180" y="306"/>
                    </a:cubicBezTo>
                    <a:cubicBezTo>
                      <a:pt x="218" y="306"/>
                      <a:pt x="241" y="272"/>
                      <a:pt x="249" y="238"/>
                    </a:cubicBezTo>
                    <a:cubicBezTo>
                      <a:pt x="327" y="255"/>
                      <a:pt x="327" y="255"/>
                      <a:pt x="327" y="255"/>
                    </a:cubicBezTo>
                    <a:cubicBezTo>
                      <a:pt x="302" y="341"/>
                      <a:pt x="249" y="379"/>
                      <a:pt x="160" y="379"/>
                    </a:cubicBezTo>
                    <a:cubicBezTo>
                      <a:pt x="89" y="379"/>
                      <a:pt x="0" y="324"/>
                      <a:pt x="0" y="192"/>
                    </a:cubicBezTo>
                    <a:cubicBezTo>
                      <a:pt x="0" y="58"/>
                      <a:pt x="87" y="0"/>
                      <a:pt x="175" y="0"/>
                    </a:cubicBezTo>
                    <a:cubicBezTo>
                      <a:pt x="266" y="0"/>
                      <a:pt x="316" y="62"/>
                      <a:pt x="324" y="129"/>
                    </a:cubicBezTo>
                    <a:lnTo>
                      <a:pt x="226" y="13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34" name="Freeform 6">
                <a:extLst>
                  <a:ext uri="{FF2B5EF4-FFF2-40B4-BE49-F238E27FC236}">
                    <a16:creationId xmlns:a16="http://schemas.microsoft.com/office/drawing/2014/main" id="{8C811E0A-7503-4CAD-B039-503E9D0E70CF}"/>
                  </a:ext>
                </a:extLst>
              </p:cNvPr>
              <p:cNvSpPr>
                <a:spLocks noEditPoints="1"/>
              </p:cNvSpPr>
              <p:nvPr/>
            </p:nvSpPr>
            <p:spPr bwMode="auto">
              <a:xfrm>
                <a:off x="5948865" y="2892252"/>
                <a:ext cx="607963" cy="603250"/>
              </a:xfrm>
              <a:custGeom>
                <a:avLst/>
                <a:gdLst>
                  <a:gd name="T0" fmla="*/ 137 w 274"/>
                  <a:gd name="T1" fmla="*/ 271 h 271"/>
                  <a:gd name="T2" fmla="*/ 0 w 274"/>
                  <a:gd name="T3" fmla="*/ 135 h 271"/>
                  <a:gd name="T4" fmla="*/ 137 w 274"/>
                  <a:gd name="T5" fmla="*/ 0 h 271"/>
                  <a:gd name="T6" fmla="*/ 274 w 274"/>
                  <a:gd name="T7" fmla="*/ 135 h 271"/>
                  <a:gd name="T8" fmla="*/ 137 w 274"/>
                  <a:gd name="T9" fmla="*/ 271 h 271"/>
                  <a:gd name="T10" fmla="*/ 179 w 274"/>
                  <a:gd name="T11" fmla="*/ 135 h 271"/>
                  <a:gd name="T12" fmla="*/ 137 w 274"/>
                  <a:gd name="T13" fmla="*/ 59 h 271"/>
                  <a:gd name="T14" fmla="*/ 94 w 274"/>
                  <a:gd name="T15" fmla="*/ 135 h 271"/>
                  <a:gd name="T16" fmla="*/ 137 w 274"/>
                  <a:gd name="T17" fmla="*/ 212 h 271"/>
                  <a:gd name="T18" fmla="*/ 179 w 274"/>
                  <a:gd name="T19" fmla="*/ 135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4" h="271">
                    <a:moveTo>
                      <a:pt x="137" y="271"/>
                    </a:moveTo>
                    <a:cubicBezTo>
                      <a:pt x="56" y="271"/>
                      <a:pt x="0" y="221"/>
                      <a:pt x="0" y="135"/>
                    </a:cubicBezTo>
                    <a:cubicBezTo>
                      <a:pt x="0" y="57"/>
                      <a:pt x="53" y="0"/>
                      <a:pt x="137" y="0"/>
                    </a:cubicBezTo>
                    <a:cubicBezTo>
                      <a:pt x="215" y="0"/>
                      <a:pt x="274" y="53"/>
                      <a:pt x="274" y="135"/>
                    </a:cubicBezTo>
                    <a:cubicBezTo>
                      <a:pt x="274" y="217"/>
                      <a:pt x="219" y="271"/>
                      <a:pt x="137" y="271"/>
                    </a:cubicBezTo>
                    <a:close/>
                    <a:moveTo>
                      <a:pt x="179" y="135"/>
                    </a:moveTo>
                    <a:cubicBezTo>
                      <a:pt x="179" y="76"/>
                      <a:pt x="163" y="59"/>
                      <a:pt x="137" y="59"/>
                    </a:cubicBezTo>
                    <a:cubicBezTo>
                      <a:pt x="110" y="59"/>
                      <a:pt x="94" y="76"/>
                      <a:pt x="94" y="135"/>
                    </a:cubicBezTo>
                    <a:cubicBezTo>
                      <a:pt x="94" y="195"/>
                      <a:pt x="110" y="212"/>
                      <a:pt x="137" y="212"/>
                    </a:cubicBezTo>
                    <a:cubicBezTo>
                      <a:pt x="163" y="212"/>
                      <a:pt x="179" y="195"/>
                      <a:pt x="179" y="1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35" name="Freeform 7">
                <a:extLst>
                  <a:ext uri="{FF2B5EF4-FFF2-40B4-BE49-F238E27FC236}">
                    <a16:creationId xmlns:a16="http://schemas.microsoft.com/office/drawing/2014/main" id="{D2B7E8BA-941E-4890-9E11-A974048447B0}"/>
                  </a:ext>
                </a:extLst>
              </p:cNvPr>
              <p:cNvSpPr>
                <a:spLocks/>
              </p:cNvSpPr>
              <p:nvPr/>
            </p:nvSpPr>
            <p:spPr bwMode="auto">
              <a:xfrm>
                <a:off x="6628464" y="2892252"/>
                <a:ext cx="404366" cy="587226"/>
              </a:xfrm>
              <a:custGeom>
                <a:avLst/>
                <a:gdLst>
                  <a:gd name="T0" fmla="*/ 0 w 182"/>
                  <a:gd name="T1" fmla="*/ 7 h 264"/>
                  <a:gd name="T2" fmla="*/ 90 w 182"/>
                  <a:gd name="T3" fmla="*/ 7 h 264"/>
                  <a:gd name="T4" fmla="*/ 90 w 182"/>
                  <a:gd name="T5" fmla="*/ 47 h 264"/>
                  <a:gd name="T6" fmla="*/ 91 w 182"/>
                  <a:gd name="T7" fmla="*/ 47 h 264"/>
                  <a:gd name="T8" fmla="*/ 182 w 182"/>
                  <a:gd name="T9" fmla="*/ 0 h 264"/>
                  <a:gd name="T10" fmla="*/ 182 w 182"/>
                  <a:gd name="T11" fmla="*/ 95 h 264"/>
                  <a:gd name="T12" fmla="*/ 133 w 182"/>
                  <a:gd name="T13" fmla="*/ 82 h 264"/>
                  <a:gd name="T14" fmla="*/ 90 w 182"/>
                  <a:gd name="T15" fmla="*/ 100 h 264"/>
                  <a:gd name="T16" fmla="*/ 90 w 182"/>
                  <a:gd name="T17" fmla="*/ 264 h 264"/>
                  <a:gd name="T18" fmla="*/ 0 w 182"/>
                  <a:gd name="T19" fmla="*/ 264 h 264"/>
                  <a:gd name="T20" fmla="*/ 0 w 182"/>
                  <a:gd name="T21" fmla="*/ 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2" h="264">
                    <a:moveTo>
                      <a:pt x="0" y="7"/>
                    </a:moveTo>
                    <a:cubicBezTo>
                      <a:pt x="90" y="7"/>
                      <a:pt x="90" y="7"/>
                      <a:pt x="90" y="7"/>
                    </a:cubicBezTo>
                    <a:cubicBezTo>
                      <a:pt x="90" y="47"/>
                      <a:pt x="90" y="47"/>
                      <a:pt x="90" y="47"/>
                    </a:cubicBezTo>
                    <a:cubicBezTo>
                      <a:pt x="91" y="47"/>
                      <a:pt x="91" y="47"/>
                      <a:pt x="91" y="47"/>
                    </a:cubicBezTo>
                    <a:cubicBezTo>
                      <a:pt x="110" y="18"/>
                      <a:pt x="147" y="2"/>
                      <a:pt x="182" y="0"/>
                    </a:cubicBezTo>
                    <a:cubicBezTo>
                      <a:pt x="182" y="95"/>
                      <a:pt x="182" y="95"/>
                      <a:pt x="182" y="95"/>
                    </a:cubicBezTo>
                    <a:cubicBezTo>
                      <a:pt x="163" y="86"/>
                      <a:pt x="146" y="82"/>
                      <a:pt x="133" y="82"/>
                    </a:cubicBezTo>
                    <a:cubicBezTo>
                      <a:pt x="116" y="82"/>
                      <a:pt x="104" y="89"/>
                      <a:pt x="90" y="100"/>
                    </a:cubicBezTo>
                    <a:cubicBezTo>
                      <a:pt x="90" y="264"/>
                      <a:pt x="90" y="264"/>
                      <a:pt x="90" y="264"/>
                    </a:cubicBezTo>
                    <a:cubicBezTo>
                      <a:pt x="0" y="264"/>
                      <a:pt x="0" y="264"/>
                      <a:pt x="0" y="264"/>
                    </a:cubicBezTo>
                    <a:lnTo>
                      <a:pt x="0" y="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36" name="Freeform 8">
                <a:extLst>
                  <a:ext uri="{FF2B5EF4-FFF2-40B4-BE49-F238E27FC236}">
                    <a16:creationId xmlns:a16="http://schemas.microsoft.com/office/drawing/2014/main" id="{EADFAD00-B656-459C-98F9-61883648E00B}"/>
                  </a:ext>
                </a:extLst>
              </p:cNvPr>
              <p:cNvSpPr>
                <a:spLocks/>
              </p:cNvSpPr>
              <p:nvPr/>
            </p:nvSpPr>
            <p:spPr bwMode="auto">
              <a:xfrm>
                <a:off x="7106351" y="2706564"/>
                <a:ext cx="386457" cy="788938"/>
              </a:xfrm>
              <a:custGeom>
                <a:avLst/>
                <a:gdLst>
                  <a:gd name="T0" fmla="*/ 0 w 174"/>
                  <a:gd name="T1" fmla="*/ 90 h 354"/>
                  <a:gd name="T2" fmla="*/ 42 w 174"/>
                  <a:gd name="T3" fmla="*/ 90 h 354"/>
                  <a:gd name="T4" fmla="*/ 49 w 174"/>
                  <a:gd name="T5" fmla="*/ 0 h 354"/>
                  <a:gd name="T6" fmla="*/ 128 w 174"/>
                  <a:gd name="T7" fmla="*/ 0 h 354"/>
                  <a:gd name="T8" fmla="*/ 128 w 174"/>
                  <a:gd name="T9" fmla="*/ 90 h 354"/>
                  <a:gd name="T10" fmla="*/ 171 w 174"/>
                  <a:gd name="T11" fmla="*/ 90 h 354"/>
                  <a:gd name="T12" fmla="*/ 171 w 174"/>
                  <a:gd name="T13" fmla="*/ 149 h 354"/>
                  <a:gd name="T14" fmla="*/ 128 w 174"/>
                  <a:gd name="T15" fmla="*/ 149 h 354"/>
                  <a:gd name="T16" fmla="*/ 128 w 174"/>
                  <a:gd name="T17" fmla="*/ 270 h 354"/>
                  <a:gd name="T18" fmla="*/ 153 w 174"/>
                  <a:gd name="T19" fmla="*/ 292 h 354"/>
                  <a:gd name="T20" fmla="*/ 174 w 174"/>
                  <a:gd name="T21" fmla="*/ 288 h 354"/>
                  <a:gd name="T22" fmla="*/ 174 w 174"/>
                  <a:gd name="T23" fmla="*/ 349 h 354"/>
                  <a:gd name="T24" fmla="*/ 126 w 174"/>
                  <a:gd name="T25" fmla="*/ 354 h 354"/>
                  <a:gd name="T26" fmla="*/ 37 w 174"/>
                  <a:gd name="T27" fmla="*/ 284 h 354"/>
                  <a:gd name="T28" fmla="*/ 37 w 174"/>
                  <a:gd name="T29" fmla="*/ 149 h 354"/>
                  <a:gd name="T30" fmla="*/ 0 w 174"/>
                  <a:gd name="T31" fmla="*/ 149 h 354"/>
                  <a:gd name="T32" fmla="*/ 0 w 174"/>
                  <a:gd name="T33" fmla="*/ 9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4" h="354">
                    <a:moveTo>
                      <a:pt x="0" y="90"/>
                    </a:moveTo>
                    <a:cubicBezTo>
                      <a:pt x="42" y="90"/>
                      <a:pt x="42" y="90"/>
                      <a:pt x="42" y="90"/>
                    </a:cubicBezTo>
                    <a:cubicBezTo>
                      <a:pt x="49" y="0"/>
                      <a:pt x="49" y="0"/>
                      <a:pt x="49" y="0"/>
                    </a:cubicBezTo>
                    <a:cubicBezTo>
                      <a:pt x="128" y="0"/>
                      <a:pt x="128" y="0"/>
                      <a:pt x="128" y="0"/>
                    </a:cubicBezTo>
                    <a:cubicBezTo>
                      <a:pt x="128" y="90"/>
                      <a:pt x="128" y="90"/>
                      <a:pt x="128" y="90"/>
                    </a:cubicBezTo>
                    <a:cubicBezTo>
                      <a:pt x="171" y="90"/>
                      <a:pt x="171" y="90"/>
                      <a:pt x="171" y="90"/>
                    </a:cubicBezTo>
                    <a:cubicBezTo>
                      <a:pt x="171" y="149"/>
                      <a:pt x="171" y="149"/>
                      <a:pt x="171" y="149"/>
                    </a:cubicBezTo>
                    <a:cubicBezTo>
                      <a:pt x="128" y="149"/>
                      <a:pt x="128" y="149"/>
                      <a:pt x="128" y="149"/>
                    </a:cubicBezTo>
                    <a:cubicBezTo>
                      <a:pt x="128" y="270"/>
                      <a:pt x="128" y="270"/>
                      <a:pt x="128" y="270"/>
                    </a:cubicBezTo>
                    <a:cubicBezTo>
                      <a:pt x="128" y="286"/>
                      <a:pt x="139" y="292"/>
                      <a:pt x="153" y="292"/>
                    </a:cubicBezTo>
                    <a:cubicBezTo>
                      <a:pt x="158" y="292"/>
                      <a:pt x="167" y="290"/>
                      <a:pt x="174" y="288"/>
                    </a:cubicBezTo>
                    <a:cubicBezTo>
                      <a:pt x="174" y="349"/>
                      <a:pt x="174" y="349"/>
                      <a:pt x="174" y="349"/>
                    </a:cubicBezTo>
                    <a:cubicBezTo>
                      <a:pt x="157" y="352"/>
                      <a:pt x="139" y="354"/>
                      <a:pt x="126" y="354"/>
                    </a:cubicBezTo>
                    <a:cubicBezTo>
                      <a:pt x="57" y="354"/>
                      <a:pt x="37" y="330"/>
                      <a:pt x="37" y="284"/>
                    </a:cubicBezTo>
                    <a:cubicBezTo>
                      <a:pt x="37" y="149"/>
                      <a:pt x="37" y="149"/>
                      <a:pt x="37" y="149"/>
                    </a:cubicBezTo>
                    <a:cubicBezTo>
                      <a:pt x="0" y="149"/>
                      <a:pt x="0" y="149"/>
                      <a:pt x="0" y="149"/>
                    </a:cubicBezTo>
                    <a:lnTo>
                      <a:pt x="0" y="9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37" name="Freeform 9">
                <a:extLst>
                  <a:ext uri="{FF2B5EF4-FFF2-40B4-BE49-F238E27FC236}">
                    <a16:creationId xmlns:a16="http://schemas.microsoft.com/office/drawing/2014/main" id="{92F4E181-B909-4418-B230-9DE640AE9216}"/>
                  </a:ext>
                </a:extLst>
              </p:cNvPr>
              <p:cNvSpPr>
                <a:spLocks noEditPoints="1"/>
              </p:cNvSpPr>
              <p:nvPr/>
            </p:nvSpPr>
            <p:spPr bwMode="auto">
              <a:xfrm>
                <a:off x="7570100" y="2892252"/>
                <a:ext cx="604193" cy="603250"/>
              </a:xfrm>
              <a:custGeom>
                <a:avLst/>
                <a:gdLst>
                  <a:gd name="T0" fmla="*/ 94 w 272"/>
                  <a:gd name="T1" fmla="*/ 152 h 271"/>
                  <a:gd name="T2" fmla="*/ 154 w 272"/>
                  <a:gd name="T3" fmla="*/ 212 h 271"/>
                  <a:gd name="T4" fmla="*/ 213 w 272"/>
                  <a:gd name="T5" fmla="*/ 174 h 271"/>
                  <a:gd name="T6" fmla="*/ 272 w 272"/>
                  <a:gd name="T7" fmla="*/ 201 h 271"/>
                  <a:gd name="T8" fmla="*/ 137 w 272"/>
                  <a:gd name="T9" fmla="*/ 271 h 271"/>
                  <a:gd name="T10" fmla="*/ 0 w 272"/>
                  <a:gd name="T11" fmla="*/ 135 h 271"/>
                  <a:gd name="T12" fmla="*/ 137 w 272"/>
                  <a:gd name="T13" fmla="*/ 0 h 271"/>
                  <a:gd name="T14" fmla="*/ 272 w 272"/>
                  <a:gd name="T15" fmla="*/ 145 h 271"/>
                  <a:gd name="T16" fmla="*/ 272 w 272"/>
                  <a:gd name="T17" fmla="*/ 152 h 271"/>
                  <a:gd name="T18" fmla="*/ 94 w 272"/>
                  <a:gd name="T19" fmla="*/ 152 h 271"/>
                  <a:gd name="T20" fmla="*/ 178 w 272"/>
                  <a:gd name="T21" fmla="*/ 103 h 271"/>
                  <a:gd name="T22" fmla="*/ 140 w 272"/>
                  <a:gd name="T23" fmla="*/ 53 h 271"/>
                  <a:gd name="T24" fmla="*/ 98 w 272"/>
                  <a:gd name="T25" fmla="*/ 103 h 271"/>
                  <a:gd name="T26" fmla="*/ 178 w 272"/>
                  <a:gd name="T27" fmla="*/ 103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2" h="271">
                    <a:moveTo>
                      <a:pt x="94" y="152"/>
                    </a:moveTo>
                    <a:cubicBezTo>
                      <a:pt x="94" y="189"/>
                      <a:pt x="120" y="212"/>
                      <a:pt x="154" y="212"/>
                    </a:cubicBezTo>
                    <a:cubicBezTo>
                      <a:pt x="177" y="212"/>
                      <a:pt x="202" y="197"/>
                      <a:pt x="213" y="174"/>
                    </a:cubicBezTo>
                    <a:cubicBezTo>
                      <a:pt x="272" y="201"/>
                      <a:pt x="272" y="201"/>
                      <a:pt x="272" y="201"/>
                    </a:cubicBezTo>
                    <a:cubicBezTo>
                      <a:pt x="241" y="247"/>
                      <a:pt x="198" y="271"/>
                      <a:pt x="137" y="271"/>
                    </a:cubicBezTo>
                    <a:cubicBezTo>
                      <a:pt x="56" y="271"/>
                      <a:pt x="0" y="221"/>
                      <a:pt x="0" y="135"/>
                    </a:cubicBezTo>
                    <a:cubicBezTo>
                      <a:pt x="0" y="57"/>
                      <a:pt x="53" y="0"/>
                      <a:pt x="137" y="0"/>
                    </a:cubicBezTo>
                    <a:cubicBezTo>
                      <a:pt x="213" y="0"/>
                      <a:pt x="272" y="45"/>
                      <a:pt x="272" y="145"/>
                    </a:cubicBezTo>
                    <a:cubicBezTo>
                      <a:pt x="272" y="152"/>
                      <a:pt x="272" y="152"/>
                      <a:pt x="272" y="152"/>
                    </a:cubicBezTo>
                    <a:lnTo>
                      <a:pt x="94" y="152"/>
                    </a:lnTo>
                    <a:close/>
                    <a:moveTo>
                      <a:pt x="178" y="103"/>
                    </a:moveTo>
                    <a:cubicBezTo>
                      <a:pt x="179" y="76"/>
                      <a:pt x="166" y="53"/>
                      <a:pt x="140" y="53"/>
                    </a:cubicBezTo>
                    <a:cubicBezTo>
                      <a:pt x="109" y="53"/>
                      <a:pt x="98" y="75"/>
                      <a:pt x="98" y="103"/>
                    </a:cubicBezTo>
                    <a:lnTo>
                      <a:pt x="178" y="10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38" name="Rectangle 10">
                <a:extLst>
                  <a:ext uri="{FF2B5EF4-FFF2-40B4-BE49-F238E27FC236}">
                    <a16:creationId xmlns:a16="http://schemas.microsoft.com/office/drawing/2014/main" id="{EDD5B50A-96C6-4AF6-8BB4-C4EFEACAFD9C}"/>
                  </a:ext>
                </a:extLst>
              </p:cNvPr>
              <p:cNvSpPr>
                <a:spLocks noChangeArrowheads="1"/>
              </p:cNvSpPr>
              <p:nvPr/>
            </p:nvSpPr>
            <p:spPr bwMode="auto">
              <a:xfrm>
                <a:off x="8270435" y="2666976"/>
                <a:ext cx="201712" cy="81250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39" name="Rectangle 11">
                <a:extLst>
                  <a:ext uri="{FF2B5EF4-FFF2-40B4-BE49-F238E27FC236}">
                    <a16:creationId xmlns:a16="http://schemas.microsoft.com/office/drawing/2014/main" id="{AAFD2699-C39F-4979-967E-991D45D6382C}"/>
                  </a:ext>
                </a:extLst>
              </p:cNvPr>
              <p:cNvSpPr>
                <a:spLocks noChangeArrowheads="1"/>
              </p:cNvSpPr>
              <p:nvPr/>
            </p:nvSpPr>
            <p:spPr bwMode="auto">
              <a:xfrm>
                <a:off x="8570175" y="2666976"/>
                <a:ext cx="199827" cy="81250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40" name="Group 39">
              <a:extLst>
                <a:ext uri="{FF2B5EF4-FFF2-40B4-BE49-F238E27FC236}">
                  <a16:creationId xmlns:a16="http://schemas.microsoft.com/office/drawing/2014/main" id="{1D665CB7-C39D-4408-9524-99F151A6746F}"/>
                </a:ext>
              </a:extLst>
            </p:cNvPr>
            <p:cNvGrpSpPr/>
            <p:nvPr userDrawn="1"/>
          </p:nvGrpSpPr>
          <p:grpSpPr>
            <a:xfrm>
              <a:off x="7926965" y="875040"/>
              <a:ext cx="1969038" cy="343102"/>
              <a:chOff x="6812267" y="3600126"/>
              <a:chExt cx="1969038" cy="343102"/>
            </a:xfrm>
          </p:grpSpPr>
          <p:sp>
            <p:nvSpPr>
              <p:cNvPr id="41" name="Freeform 12">
                <a:extLst>
                  <a:ext uri="{FF2B5EF4-FFF2-40B4-BE49-F238E27FC236}">
                    <a16:creationId xmlns:a16="http://schemas.microsoft.com/office/drawing/2014/main" id="{77B1923A-7D7B-4E75-9A47-2E23125DA87C}"/>
                  </a:ext>
                </a:extLst>
              </p:cNvPr>
              <p:cNvSpPr>
                <a:spLocks noEditPoints="1"/>
              </p:cNvSpPr>
              <p:nvPr/>
            </p:nvSpPr>
            <p:spPr bwMode="auto">
              <a:xfrm>
                <a:off x="6812267" y="3600127"/>
                <a:ext cx="331788" cy="336500"/>
              </a:xfrm>
              <a:custGeom>
                <a:avLst/>
                <a:gdLst>
                  <a:gd name="T0" fmla="*/ 121 w 352"/>
                  <a:gd name="T1" fmla="*/ 0 h 357"/>
                  <a:gd name="T2" fmla="*/ 231 w 352"/>
                  <a:gd name="T3" fmla="*/ 0 h 357"/>
                  <a:gd name="T4" fmla="*/ 352 w 352"/>
                  <a:gd name="T5" fmla="*/ 357 h 357"/>
                  <a:gd name="T6" fmla="*/ 246 w 352"/>
                  <a:gd name="T7" fmla="*/ 357 h 357"/>
                  <a:gd name="T8" fmla="*/ 224 w 352"/>
                  <a:gd name="T9" fmla="*/ 288 h 357"/>
                  <a:gd name="T10" fmla="*/ 104 w 352"/>
                  <a:gd name="T11" fmla="*/ 288 h 357"/>
                  <a:gd name="T12" fmla="*/ 81 w 352"/>
                  <a:gd name="T13" fmla="*/ 357 h 357"/>
                  <a:gd name="T14" fmla="*/ 0 w 352"/>
                  <a:gd name="T15" fmla="*/ 357 h 357"/>
                  <a:gd name="T16" fmla="*/ 121 w 352"/>
                  <a:gd name="T17" fmla="*/ 0 h 357"/>
                  <a:gd name="T18" fmla="*/ 125 w 352"/>
                  <a:gd name="T19" fmla="*/ 215 h 357"/>
                  <a:gd name="T20" fmla="*/ 203 w 352"/>
                  <a:gd name="T21" fmla="*/ 215 h 357"/>
                  <a:gd name="T22" fmla="*/ 165 w 352"/>
                  <a:gd name="T23" fmla="*/ 99 h 357"/>
                  <a:gd name="T24" fmla="*/ 165 w 352"/>
                  <a:gd name="T25" fmla="*/ 99 h 357"/>
                  <a:gd name="T26" fmla="*/ 125 w 352"/>
                  <a:gd name="T27" fmla="*/ 21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357">
                    <a:moveTo>
                      <a:pt x="121" y="0"/>
                    </a:moveTo>
                    <a:lnTo>
                      <a:pt x="231" y="0"/>
                    </a:lnTo>
                    <a:lnTo>
                      <a:pt x="352" y="357"/>
                    </a:lnTo>
                    <a:lnTo>
                      <a:pt x="246" y="357"/>
                    </a:lnTo>
                    <a:lnTo>
                      <a:pt x="224" y="288"/>
                    </a:lnTo>
                    <a:lnTo>
                      <a:pt x="104" y="288"/>
                    </a:lnTo>
                    <a:lnTo>
                      <a:pt x="81" y="357"/>
                    </a:lnTo>
                    <a:lnTo>
                      <a:pt x="0" y="357"/>
                    </a:lnTo>
                    <a:lnTo>
                      <a:pt x="121" y="0"/>
                    </a:lnTo>
                    <a:close/>
                    <a:moveTo>
                      <a:pt x="125" y="215"/>
                    </a:moveTo>
                    <a:lnTo>
                      <a:pt x="203" y="215"/>
                    </a:lnTo>
                    <a:lnTo>
                      <a:pt x="165" y="99"/>
                    </a:lnTo>
                    <a:lnTo>
                      <a:pt x="165" y="99"/>
                    </a:lnTo>
                    <a:lnTo>
                      <a:pt x="125" y="2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2" name="Freeform 13">
                <a:extLst>
                  <a:ext uri="{FF2B5EF4-FFF2-40B4-BE49-F238E27FC236}">
                    <a16:creationId xmlns:a16="http://schemas.microsoft.com/office/drawing/2014/main" id="{776750D0-590A-437A-A7E2-CBB438C0CA61}"/>
                  </a:ext>
                </a:extLst>
              </p:cNvPr>
              <p:cNvSpPr>
                <a:spLocks/>
              </p:cNvSpPr>
              <p:nvPr/>
            </p:nvSpPr>
            <p:spPr bwMode="auto">
              <a:xfrm>
                <a:off x="7172332" y="3700040"/>
                <a:ext cx="229047" cy="243185"/>
              </a:xfrm>
              <a:custGeom>
                <a:avLst/>
                <a:gdLst>
                  <a:gd name="T0" fmla="*/ 103 w 103"/>
                  <a:gd name="T1" fmla="*/ 106 h 109"/>
                  <a:gd name="T2" fmla="*/ 65 w 103"/>
                  <a:gd name="T3" fmla="*/ 106 h 109"/>
                  <a:gd name="T4" fmla="*/ 65 w 103"/>
                  <a:gd name="T5" fmla="*/ 91 h 109"/>
                  <a:gd name="T6" fmla="*/ 31 w 103"/>
                  <a:gd name="T7" fmla="*/ 109 h 109"/>
                  <a:gd name="T8" fmla="*/ 0 w 103"/>
                  <a:gd name="T9" fmla="*/ 77 h 109"/>
                  <a:gd name="T10" fmla="*/ 0 w 103"/>
                  <a:gd name="T11" fmla="*/ 0 h 109"/>
                  <a:gd name="T12" fmla="*/ 38 w 103"/>
                  <a:gd name="T13" fmla="*/ 0 h 109"/>
                  <a:gd name="T14" fmla="*/ 38 w 103"/>
                  <a:gd name="T15" fmla="*/ 67 h 109"/>
                  <a:gd name="T16" fmla="*/ 49 w 103"/>
                  <a:gd name="T17" fmla="*/ 83 h 109"/>
                  <a:gd name="T18" fmla="*/ 65 w 103"/>
                  <a:gd name="T19" fmla="*/ 73 h 109"/>
                  <a:gd name="T20" fmla="*/ 65 w 103"/>
                  <a:gd name="T21" fmla="*/ 0 h 109"/>
                  <a:gd name="T22" fmla="*/ 103 w 103"/>
                  <a:gd name="T23" fmla="*/ 0 h 109"/>
                  <a:gd name="T24" fmla="*/ 103 w 103"/>
                  <a:gd name="T25" fmla="*/ 10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09">
                    <a:moveTo>
                      <a:pt x="103" y="106"/>
                    </a:moveTo>
                    <a:cubicBezTo>
                      <a:pt x="65" y="106"/>
                      <a:pt x="65" y="106"/>
                      <a:pt x="65" y="106"/>
                    </a:cubicBezTo>
                    <a:cubicBezTo>
                      <a:pt x="65" y="91"/>
                      <a:pt x="65" y="91"/>
                      <a:pt x="65" y="91"/>
                    </a:cubicBezTo>
                    <a:cubicBezTo>
                      <a:pt x="56" y="100"/>
                      <a:pt x="44" y="109"/>
                      <a:pt x="31" y="109"/>
                    </a:cubicBezTo>
                    <a:cubicBezTo>
                      <a:pt x="20" y="109"/>
                      <a:pt x="0" y="103"/>
                      <a:pt x="0" y="77"/>
                    </a:cubicBezTo>
                    <a:cubicBezTo>
                      <a:pt x="0" y="0"/>
                      <a:pt x="0" y="0"/>
                      <a:pt x="0" y="0"/>
                    </a:cubicBezTo>
                    <a:cubicBezTo>
                      <a:pt x="38" y="0"/>
                      <a:pt x="38" y="0"/>
                      <a:pt x="38" y="0"/>
                    </a:cubicBezTo>
                    <a:cubicBezTo>
                      <a:pt x="38" y="67"/>
                      <a:pt x="38" y="67"/>
                      <a:pt x="38" y="67"/>
                    </a:cubicBezTo>
                    <a:cubicBezTo>
                      <a:pt x="38" y="75"/>
                      <a:pt x="39" y="83"/>
                      <a:pt x="49" y="83"/>
                    </a:cubicBezTo>
                    <a:cubicBezTo>
                      <a:pt x="55" y="83"/>
                      <a:pt x="60" y="78"/>
                      <a:pt x="65" y="73"/>
                    </a:cubicBezTo>
                    <a:cubicBezTo>
                      <a:pt x="65" y="0"/>
                      <a:pt x="65" y="0"/>
                      <a:pt x="65" y="0"/>
                    </a:cubicBezTo>
                    <a:cubicBezTo>
                      <a:pt x="103" y="0"/>
                      <a:pt x="103" y="0"/>
                      <a:pt x="103" y="0"/>
                    </a:cubicBezTo>
                    <a:lnTo>
                      <a:pt x="103" y="10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3" name="Freeform 14">
                <a:extLst>
                  <a:ext uri="{FF2B5EF4-FFF2-40B4-BE49-F238E27FC236}">
                    <a16:creationId xmlns:a16="http://schemas.microsoft.com/office/drawing/2014/main" id="{D58E4D5D-C21D-40BC-B55A-D5F4DE912806}"/>
                  </a:ext>
                </a:extLst>
              </p:cNvPr>
              <p:cNvSpPr>
                <a:spLocks/>
              </p:cNvSpPr>
              <p:nvPr/>
            </p:nvSpPr>
            <p:spPr bwMode="auto">
              <a:xfrm>
                <a:off x="7427769" y="3693443"/>
                <a:ext cx="230932" cy="249783"/>
              </a:xfrm>
              <a:custGeom>
                <a:avLst/>
                <a:gdLst>
                  <a:gd name="T0" fmla="*/ 23 w 104"/>
                  <a:gd name="T1" fmla="*/ 75 h 112"/>
                  <a:gd name="T2" fmla="*/ 53 w 104"/>
                  <a:gd name="T3" fmla="*/ 90 h 112"/>
                  <a:gd name="T4" fmla="*/ 70 w 104"/>
                  <a:gd name="T5" fmla="*/ 82 h 112"/>
                  <a:gd name="T6" fmla="*/ 48 w 104"/>
                  <a:gd name="T7" fmla="*/ 72 h 112"/>
                  <a:gd name="T8" fmla="*/ 12 w 104"/>
                  <a:gd name="T9" fmla="*/ 59 h 112"/>
                  <a:gd name="T10" fmla="*/ 4 w 104"/>
                  <a:gd name="T11" fmla="*/ 37 h 112"/>
                  <a:gd name="T12" fmla="*/ 49 w 104"/>
                  <a:gd name="T13" fmla="*/ 0 h 112"/>
                  <a:gd name="T14" fmla="*/ 96 w 104"/>
                  <a:gd name="T15" fmla="*/ 21 h 112"/>
                  <a:gd name="T16" fmla="*/ 74 w 104"/>
                  <a:gd name="T17" fmla="*/ 34 h 112"/>
                  <a:gd name="T18" fmla="*/ 51 w 104"/>
                  <a:gd name="T19" fmla="*/ 23 h 112"/>
                  <a:gd name="T20" fmla="*/ 37 w 104"/>
                  <a:gd name="T21" fmla="*/ 31 h 112"/>
                  <a:gd name="T22" fmla="*/ 54 w 104"/>
                  <a:gd name="T23" fmla="*/ 39 h 112"/>
                  <a:gd name="T24" fmla="*/ 104 w 104"/>
                  <a:gd name="T25" fmla="*/ 75 h 112"/>
                  <a:gd name="T26" fmla="*/ 49 w 104"/>
                  <a:gd name="T27" fmla="*/ 112 h 112"/>
                  <a:gd name="T28" fmla="*/ 0 w 104"/>
                  <a:gd name="T29" fmla="*/ 90 h 112"/>
                  <a:gd name="T30" fmla="*/ 23 w 104"/>
                  <a:gd name="T31" fmla="*/ 7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12">
                    <a:moveTo>
                      <a:pt x="23" y="75"/>
                    </a:moveTo>
                    <a:cubicBezTo>
                      <a:pt x="30" y="86"/>
                      <a:pt x="40" y="90"/>
                      <a:pt x="53" y="90"/>
                    </a:cubicBezTo>
                    <a:cubicBezTo>
                      <a:pt x="63" y="90"/>
                      <a:pt x="70" y="86"/>
                      <a:pt x="70" y="82"/>
                    </a:cubicBezTo>
                    <a:cubicBezTo>
                      <a:pt x="70" y="78"/>
                      <a:pt x="68" y="75"/>
                      <a:pt x="48" y="72"/>
                    </a:cubicBezTo>
                    <a:cubicBezTo>
                      <a:pt x="29" y="69"/>
                      <a:pt x="19" y="66"/>
                      <a:pt x="12" y="59"/>
                    </a:cubicBezTo>
                    <a:cubicBezTo>
                      <a:pt x="6" y="52"/>
                      <a:pt x="4" y="44"/>
                      <a:pt x="4" y="37"/>
                    </a:cubicBezTo>
                    <a:cubicBezTo>
                      <a:pt x="4" y="17"/>
                      <a:pt x="21" y="0"/>
                      <a:pt x="49" y="0"/>
                    </a:cubicBezTo>
                    <a:cubicBezTo>
                      <a:pt x="67" y="0"/>
                      <a:pt x="87" y="4"/>
                      <a:pt x="96" y="21"/>
                    </a:cubicBezTo>
                    <a:cubicBezTo>
                      <a:pt x="74" y="34"/>
                      <a:pt x="74" y="34"/>
                      <a:pt x="74" y="34"/>
                    </a:cubicBezTo>
                    <a:cubicBezTo>
                      <a:pt x="71" y="27"/>
                      <a:pt x="59" y="23"/>
                      <a:pt x="51" y="23"/>
                    </a:cubicBezTo>
                    <a:cubicBezTo>
                      <a:pt x="43" y="23"/>
                      <a:pt x="37" y="25"/>
                      <a:pt x="37" y="31"/>
                    </a:cubicBezTo>
                    <a:cubicBezTo>
                      <a:pt x="37" y="36"/>
                      <a:pt x="41" y="37"/>
                      <a:pt x="54" y="39"/>
                    </a:cubicBezTo>
                    <a:cubicBezTo>
                      <a:pt x="87" y="43"/>
                      <a:pt x="104" y="54"/>
                      <a:pt x="104" y="75"/>
                    </a:cubicBezTo>
                    <a:cubicBezTo>
                      <a:pt x="104" y="97"/>
                      <a:pt x="89" y="112"/>
                      <a:pt x="49" y="112"/>
                    </a:cubicBezTo>
                    <a:cubicBezTo>
                      <a:pt x="29" y="112"/>
                      <a:pt x="12" y="107"/>
                      <a:pt x="0" y="90"/>
                    </a:cubicBezTo>
                    <a:lnTo>
                      <a:pt x="23" y="7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4" name="Freeform 15">
                <a:extLst>
                  <a:ext uri="{FF2B5EF4-FFF2-40B4-BE49-F238E27FC236}">
                    <a16:creationId xmlns:a16="http://schemas.microsoft.com/office/drawing/2014/main" id="{D75F3C9D-7CBC-4226-A921-624350463D88}"/>
                  </a:ext>
                </a:extLst>
              </p:cNvPr>
              <p:cNvSpPr>
                <a:spLocks/>
              </p:cNvSpPr>
              <p:nvPr/>
            </p:nvSpPr>
            <p:spPr bwMode="auto">
              <a:xfrm>
                <a:off x="7676608" y="3616151"/>
                <a:ext cx="160238" cy="327075"/>
              </a:xfrm>
              <a:custGeom>
                <a:avLst/>
                <a:gdLst>
                  <a:gd name="T0" fmla="*/ 0 w 72"/>
                  <a:gd name="T1" fmla="*/ 38 h 147"/>
                  <a:gd name="T2" fmla="*/ 18 w 72"/>
                  <a:gd name="T3" fmla="*/ 38 h 147"/>
                  <a:gd name="T4" fmla="*/ 20 w 72"/>
                  <a:gd name="T5" fmla="*/ 0 h 147"/>
                  <a:gd name="T6" fmla="*/ 53 w 72"/>
                  <a:gd name="T7" fmla="*/ 0 h 147"/>
                  <a:gd name="T8" fmla="*/ 53 w 72"/>
                  <a:gd name="T9" fmla="*/ 38 h 147"/>
                  <a:gd name="T10" fmla="*/ 71 w 72"/>
                  <a:gd name="T11" fmla="*/ 38 h 147"/>
                  <a:gd name="T12" fmla="*/ 71 w 72"/>
                  <a:gd name="T13" fmla="*/ 62 h 147"/>
                  <a:gd name="T14" fmla="*/ 53 w 72"/>
                  <a:gd name="T15" fmla="*/ 62 h 147"/>
                  <a:gd name="T16" fmla="*/ 53 w 72"/>
                  <a:gd name="T17" fmla="*/ 112 h 147"/>
                  <a:gd name="T18" fmla="*/ 64 w 72"/>
                  <a:gd name="T19" fmla="*/ 121 h 147"/>
                  <a:gd name="T20" fmla="*/ 72 w 72"/>
                  <a:gd name="T21" fmla="*/ 120 h 147"/>
                  <a:gd name="T22" fmla="*/ 72 w 72"/>
                  <a:gd name="T23" fmla="*/ 145 h 147"/>
                  <a:gd name="T24" fmla="*/ 52 w 72"/>
                  <a:gd name="T25" fmla="*/ 147 h 147"/>
                  <a:gd name="T26" fmla="*/ 16 w 72"/>
                  <a:gd name="T27" fmla="*/ 118 h 147"/>
                  <a:gd name="T28" fmla="*/ 16 w 72"/>
                  <a:gd name="T29" fmla="*/ 62 h 147"/>
                  <a:gd name="T30" fmla="*/ 0 w 72"/>
                  <a:gd name="T31" fmla="*/ 62 h 147"/>
                  <a:gd name="T32" fmla="*/ 0 w 72"/>
                  <a:gd name="T33" fmla="*/ 3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147">
                    <a:moveTo>
                      <a:pt x="0" y="38"/>
                    </a:moveTo>
                    <a:cubicBezTo>
                      <a:pt x="18" y="38"/>
                      <a:pt x="18" y="38"/>
                      <a:pt x="18" y="38"/>
                    </a:cubicBezTo>
                    <a:cubicBezTo>
                      <a:pt x="20" y="0"/>
                      <a:pt x="20" y="0"/>
                      <a:pt x="20" y="0"/>
                    </a:cubicBezTo>
                    <a:cubicBezTo>
                      <a:pt x="53" y="0"/>
                      <a:pt x="53" y="0"/>
                      <a:pt x="53" y="0"/>
                    </a:cubicBezTo>
                    <a:cubicBezTo>
                      <a:pt x="53" y="38"/>
                      <a:pt x="53" y="38"/>
                      <a:pt x="53" y="38"/>
                    </a:cubicBezTo>
                    <a:cubicBezTo>
                      <a:pt x="71" y="38"/>
                      <a:pt x="71" y="38"/>
                      <a:pt x="71" y="38"/>
                    </a:cubicBezTo>
                    <a:cubicBezTo>
                      <a:pt x="71" y="62"/>
                      <a:pt x="71" y="62"/>
                      <a:pt x="71" y="62"/>
                    </a:cubicBezTo>
                    <a:cubicBezTo>
                      <a:pt x="53" y="62"/>
                      <a:pt x="53" y="62"/>
                      <a:pt x="53" y="62"/>
                    </a:cubicBezTo>
                    <a:cubicBezTo>
                      <a:pt x="53" y="112"/>
                      <a:pt x="53" y="112"/>
                      <a:pt x="53" y="112"/>
                    </a:cubicBezTo>
                    <a:cubicBezTo>
                      <a:pt x="53" y="119"/>
                      <a:pt x="58" y="121"/>
                      <a:pt x="64" y="121"/>
                    </a:cubicBezTo>
                    <a:cubicBezTo>
                      <a:pt x="65" y="121"/>
                      <a:pt x="69" y="121"/>
                      <a:pt x="72" y="120"/>
                    </a:cubicBezTo>
                    <a:cubicBezTo>
                      <a:pt x="72" y="145"/>
                      <a:pt x="72" y="145"/>
                      <a:pt x="72" y="145"/>
                    </a:cubicBezTo>
                    <a:cubicBezTo>
                      <a:pt x="65" y="146"/>
                      <a:pt x="58" y="147"/>
                      <a:pt x="52" y="147"/>
                    </a:cubicBezTo>
                    <a:cubicBezTo>
                      <a:pt x="24" y="147"/>
                      <a:pt x="16" y="137"/>
                      <a:pt x="16" y="118"/>
                    </a:cubicBezTo>
                    <a:cubicBezTo>
                      <a:pt x="16" y="62"/>
                      <a:pt x="16" y="62"/>
                      <a:pt x="16" y="62"/>
                    </a:cubicBezTo>
                    <a:cubicBezTo>
                      <a:pt x="0" y="62"/>
                      <a:pt x="0" y="62"/>
                      <a:pt x="0" y="62"/>
                    </a:cubicBezTo>
                    <a:lnTo>
                      <a:pt x="0" y="3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5" name="Freeform 16">
                <a:extLst>
                  <a:ext uri="{FF2B5EF4-FFF2-40B4-BE49-F238E27FC236}">
                    <a16:creationId xmlns:a16="http://schemas.microsoft.com/office/drawing/2014/main" id="{76C6E023-85C4-4F36-A0EF-92DCF4BA2B40}"/>
                  </a:ext>
                </a:extLst>
              </p:cNvPr>
              <p:cNvSpPr>
                <a:spLocks/>
              </p:cNvSpPr>
              <p:nvPr/>
            </p:nvSpPr>
            <p:spPr bwMode="auto">
              <a:xfrm>
                <a:off x="7869837" y="3693443"/>
                <a:ext cx="168722" cy="243185"/>
              </a:xfrm>
              <a:custGeom>
                <a:avLst/>
                <a:gdLst>
                  <a:gd name="T0" fmla="*/ 0 w 76"/>
                  <a:gd name="T1" fmla="*/ 3 h 109"/>
                  <a:gd name="T2" fmla="*/ 38 w 76"/>
                  <a:gd name="T3" fmla="*/ 3 h 109"/>
                  <a:gd name="T4" fmla="*/ 38 w 76"/>
                  <a:gd name="T5" fmla="*/ 19 h 109"/>
                  <a:gd name="T6" fmla="*/ 38 w 76"/>
                  <a:gd name="T7" fmla="*/ 19 h 109"/>
                  <a:gd name="T8" fmla="*/ 76 w 76"/>
                  <a:gd name="T9" fmla="*/ 0 h 109"/>
                  <a:gd name="T10" fmla="*/ 76 w 76"/>
                  <a:gd name="T11" fmla="*/ 39 h 109"/>
                  <a:gd name="T12" fmla="*/ 56 w 76"/>
                  <a:gd name="T13" fmla="*/ 34 h 109"/>
                  <a:gd name="T14" fmla="*/ 38 w 76"/>
                  <a:gd name="T15" fmla="*/ 41 h 109"/>
                  <a:gd name="T16" fmla="*/ 38 w 76"/>
                  <a:gd name="T17" fmla="*/ 109 h 109"/>
                  <a:gd name="T18" fmla="*/ 0 w 76"/>
                  <a:gd name="T19" fmla="*/ 109 h 109"/>
                  <a:gd name="T20" fmla="*/ 0 w 76"/>
                  <a:gd name="T21" fmla="*/ 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09">
                    <a:moveTo>
                      <a:pt x="0" y="3"/>
                    </a:moveTo>
                    <a:cubicBezTo>
                      <a:pt x="38" y="3"/>
                      <a:pt x="38" y="3"/>
                      <a:pt x="38" y="3"/>
                    </a:cubicBezTo>
                    <a:cubicBezTo>
                      <a:pt x="38" y="19"/>
                      <a:pt x="38" y="19"/>
                      <a:pt x="38" y="19"/>
                    </a:cubicBezTo>
                    <a:cubicBezTo>
                      <a:pt x="38" y="19"/>
                      <a:pt x="38" y="19"/>
                      <a:pt x="38" y="19"/>
                    </a:cubicBezTo>
                    <a:cubicBezTo>
                      <a:pt x="46" y="7"/>
                      <a:pt x="62" y="1"/>
                      <a:pt x="76" y="0"/>
                    </a:cubicBezTo>
                    <a:cubicBezTo>
                      <a:pt x="76" y="39"/>
                      <a:pt x="76" y="39"/>
                      <a:pt x="76" y="39"/>
                    </a:cubicBezTo>
                    <a:cubicBezTo>
                      <a:pt x="68" y="36"/>
                      <a:pt x="61" y="34"/>
                      <a:pt x="56" y="34"/>
                    </a:cubicBezTo>
                    <a:cubicBezTo>
                      <a:pt x="49" y="34"/>
                      <a:pt x="44" y="37"/>
                      <a:pt x="38" y="41"/>
                    </a:cubicBezTo>
                    <a:cubicBezTo>
                      <a:pt x="38" y="109"/>
                      <a:pt x="38" y="109"/>
                      <a:pt x="38" y="109"/>
                    </a:cubicBezTo>
                    <a:cubicBezTo>
                      <a:pt x="0" y="109"/>
                      <a:pt x="0" y="109"/>
                      <a:pt x="0" y="109"/>
                    </a:cubicBezTo>
                    <a:lnTo>
                      <a:pt x="0" y="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6" name="Freeform 17">
                <a:extLst>
                  <a:ext uri="{FF2B5EF4-FFF2-40B4-BE49-F238E27FC236}">
                    <a16:creationId xmlns:a16="http://schemas.microsoft.com/office/drawing/2014/main" id="{BA8A91F2-15AC-4BA4-814D-0645FE25CBA6}"/>
                  </a:ext>
                </a:extLst>
              </p:cNvPr>
              <p:cNvSpPr>
                <a:spLocks noEditPoints="1"/>
              </p:cNvSpPr>
              <p:nvPr/>
            </p:nvSpPr>
            <p:spPr bwMode="auto">
              <a:xfrm>
                <a:off x="8056468" y="3693443"/>
                <a:ext cx="230932" cy="249783"/>
              </a:xfrm>
              <a:custGeom>
                <a:avLst/>
                <a:gdLst>
                  <a:gd name="T0" fmla="*/ 5 w 104"/>
                  <a:gd name="T1" fmla="*/ 30 h 112"/>
                  <a:gd name="T2" fmla="*/ 52 w 104"/>
                  <a:gd name="T3" fmla="*/ 0 h 112"/>
                  <a:gd name="T4" fmla="*/ 100 w 104"/>
                  <a:gd name="T5" fmla="*/ 31 h 112"/>
                  <a:gd name="T6" fmla="*/ 100 w 104"/>
                  <a:gd name="T7" fmla="*/ 88 h 112"/>
                  <a:gd name="T8" fmla="*/ 104 w 104"/>
                  <a:gd name="T9" fmla="*/ 109 h 112"/>
                  <a:gd name="T10" fmla="*/ 65 w 104"/>
                  <a:gd name="T11" fmla="*/ 109 h 112"/>
                  <a:gd name="T12" fmla="*/ 64 w 104"/>
                  <a:gd name="T13" fmla="*/ 100 h 112"/>
                  <a:gd name="T14" fmla="*/ 31 w 104"/>
                  <a:gd name="T15" fmla="*/ 112 h 112"/>
                  <a:gd name="T16" fmla="*/ 0 w 104"/>
                  <a:gd name="T17" fmla="*/ 81 h 112"/>
                  <a:gd name="T18" fmla="*/ 63 w 104"/>
                  <a:gd name="T19" fmla="*/ 43 h 112"/>
                  <a:gd name="T20" fmla="*/ 63 w 104"/>
                  <a:gd name="T21" fmla="*/ 34 h 112"/>
                  <a:gd name="T22" fmla="*/ 51 w 104"/>
                  <a:gd name="T23" fmla="*/ 23 h 112"/>
                  <a:gd name="T24" fmla="*/ 36 w 104"/>
                  <a:gd name="T25" fmla="*/ 36 h 112"/>
                  <a:gd name="T26" fmla="*/ 5 w 104"/>
                  <a:gd name="T27" fmla="*/ 30 h 112"/>
                  <a:gd name="T28" fmla="*/ 63 w 104"/>
                  <a:gd name="T29" fmla="*/ 61 h 112"/>
                  <a:gd name="T30" fmla="*/ 36 w 104"/>
                  <a:gd name="T31" fmla="*/ 77 h 112"/>
                  <a:gd name="T32" fmla="*/ 48 w 104"/>
                  <a:gd name="T33" fmla="*/ 89 h 112"/>
                  <a:gd name="T34" fmla="*/ 63 w 104"/>
                  <a:gd name="T35" fmla="*/ 83 h 112"/>
                  <a:gd name="T36" fmla="*/ 63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1" y="0"/>
                      <a:pt x="52" y="0"/>
                    </a:cubicBezTo>
                    <a:cubicBezTo>
                      <a:pt x="91" y="0"/>
                      <a:pt x="100" y="14"/>
                      <a:pt x="100" y="31"/>
                    </a:cubicBezTo>
                    <a:cubicBezTo>
                      <a:pt x="100" y="88"/>
                      <a:pt x="100" y="88"/>
                      <a:pt x="100" y="88"/>
                    </a:cubicBezTo>
                    <a:cubicBezTo>
                      <a:pt x="100" y="92"/>
                      <a:pt x="100" y="104"/>
                      <a:pt x="104" y="109"/>
                    </a:cubicBezTo>
                    <a:cubicBezTo>
                      <a:pt x="65" y="109"/>
                      <a:pt x="65" y="109"/>
                      <a:pt x="65" y="109"/>
                    </a:cubicBezTo>
                    <a:cubicBezTo>
                      <a:pt x="64" y="107"/>
                      <a:pt x="64" y="103"/>
                      <a:pt x="64" y="100"/>
                    </a:cubicBezTo>
                    <a:cubicBezTo>
                      <a:pt x="55" y="107"/>
                      <a:pt x="43" y="112"/>
                      <a:pt x="31" y="112"/>
                    </a:cubicBezTo>
                    <a:cubicBezTo>
                      <a:pt x="21" y="112"/>
                      <a:pt x="0" y="107"/>
                      <a:pt x="0" y="81"/>
                    </a:cubicBezTo>
                    <a:cubicBezTo>
                      <a:pt x="0" y="51"/>
                      <a:pt x="33" y="43"/>
                      <a:pt x="63" y="43"/>
                    </a:cubicBezTo>
                    <a:cubicBezTo>
                      <a:pt x="63" y="34"/>
                      <a:pt x="63" y="34"/>
                      <a:pt x="63" y="34"/>
                    </a:cubicBezTo>
                    <a:cubicBezTo>
                      <a:pt x="63" y="26"/>
                      <a:pt x="58" y="23"/>
                      <a:pt x="51" y="23"/>
                    </a:cubicBezTo>
                    <a:cubicBezTo>
                      <a:pt x="42" y="23"/>
                      <a:pt x="38" y="28"/>
                      <a:pt x="36" y="36"/>
                    </a:cubicBezTo>
                    <a:lnTo>
                      <a:pt x="5" y="30"/>
                    </a:lnTo>
                    <a:close/>
                    <a:moveTo>
                      <a:pt x="63" y="61"/>
                    </a:moveTo>
                    <a:cubicBezTo>
                      <a:pt x="52" y="62"/>
                      <a:pt x="36" y="65"/>
                      <a:pt x="36" y="77"/>
                    </a:cubicBezTo>
                    <a:cubicBezTo>
                      <a:pt x="36" y="85"/>
                      <a:pt x="44" y="89"/>
                      <a:pt x="48" y="89"/>
                    </a:cubicBezTo>
                    <a:cubicBezTo>
                      <a:pt x="53" y="89"/>
                      <a:pt x="58" y="87"/>
                      <a:pt x="63" y="83"/>
                    </a:cubicBezTo>
                    <a:lnTo>
                      <a:pt x="63" y="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7" name="Rectangle 18">
                <a:extLst>
                  <a:ext uri="{FF2B5EF4-FFF2-40B4-BE49-F238E27FC236}">
                    <a16:creationId xmlns:a16="http://schemas.microsoft.com/office/drawing/2014/main" id="{5071A6A1-D255-4614-B307-03540CA2D193}"/>
                  </a:ext>
                </a:extLst>
              </p:cNvPr>
              <p:cNvSpPr>
                <a:spLocks noChangeArrowheads="1"/>
              </p:cNvSpPr>
              <p:nvPr/>
            </p:nvSpPr>
            <p:spPr bwMode="auto">
              <a:xfrm>
                <a:off x="8314733" y="3600127"/>
                <a:ext cx="83890" cy="336500"/>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8" name="Freeform 19">
                <a:extLst>
                  <a:ext uri="{FF2B5EF4-FFF2-40B4-BE49-F238E27FC236}">
                    <a16:creationId xmlns:a16="http://schemas.microsoft.com/office/drawing/2014/main" id="{AAF92585-F22C-43EE-8C77-9D2026F32D51}"/>
                  </a:ext>
                </a:extLst>
              </p:cNvPr>
              <p:cNvSpPr>
                <a:spLocks noEditPoints="1"/>
              </p:cNvSpPr>
              <p:nvPr/>
            </p:nvSpPr>
            <p:spPr bwMode="auto">
              <a:xfrm>
                <a:off x="8439149" y="3600126"/>
                <a:ext cx="83890" cy="336500"/>
              </a:xfrm>
              <a:custGeom>
                <a:avLst/>
                <a:gdLst>
                  <a:gd name="T0" fmla="*/ 0 w 89"/>
                  <a:gd name="T1" fmla="*/ 0 h 357"/>
                  <a:gd name="T2" fmla="*/ 89 w 89"/>
                  <a:gd name="T3" fmla="*/ 0 h 357"/>
                  <a:gd name="T4" fmla="*/ 89 w 89"/>
                  <a:gd name="T5" fmla="*/ 71 h 357"/>
                  <a:gd name="T6" fmla="*/ 0 w 89"/>
                  <a:gd name="T7" fmla="*/ 71 h 357"/>
                  <a:gd name="T8" fmla="*/ 0 w 89"/>
                  <a:gd name="T9" fmla="*/ 0 h 357"/>
                  <a:gd name="T10" fmla="*/ 0 w 89"/>
                  <a:gd name="T11" fmla="*/ 106 h 357"/>
                  <a:gd name="T12" fmla="*/ 89 w 89"/>
                  <a:gd name="T13" fmla="*/ 106 h 357"/>
                  <a:gd name="T14" fmla="*/ 89 w 89"/>
                  <a:gd name="T15" fmla="*/ 357 h 357"/>
                  <a:gd name="T16" fmla="*/ 0 w 89"/>
                  <a:gd name="T17" fmla="*/ 357 h 357"/>
                  <a:gd name="T18" fmla="*/ 0 w 89"/>
                  <a:gd name="T19" fmla="*/ 10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357">
                    <a:moveTo>
                      <a:pt x="0" y="0"/>
                    </a:moveTo>
                    <a:lnTo>
                      <a:pt x="89" y="0"/>
                    </a:lnTo>
                    <a:lnTo>
                      <a:pt x="89" y="71"/>
                    </a:lnTo>
                    <a:lnTo>
                      <a:pt x="0" y="71"/>
                    </a:lnTo>
                    <a:lnTo>
                      <a:pt x="0" y="0"/>
                    </a:lnTo>
                    <a:close/>
                    <a:moveTo>
                      <a:pt x="0" y="106"/>
                    </a:moveTo>
                    <a:lnTo>
                      <a:pt x="89" y="106"/>
                    </a:lnTo>
                    <a:lnTo>
                      <a:pt x="89" y="357"/>
                    </a:lnTo>
                    <a:lnTo>
                      <a:pt x="0" y="357"/>
                    </a:lnTo>
                    <a:lnTo>
                      <a:pt x="0" y="10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
            <p:nvSpPr>
              <p:cNvPr id="49" name="Freeform 20">
                <a:extLst>
                  <a:ext uri="{FF2B5EF4-FFF2-40B4-BE49-F238E27FC236}">
                    <a16:creationId xmlns:a16="http://schemas.microsoft.com/office/drawing/2014/main" id="{AF3AFE6F-0DE6-4B3E-A856-2832A178275B}"/>
                  </a:ext>
                </a:extLst>
              </p:cNvPr>
              <p:cNvSpPr>
                <a:spLocks noEditPoints="1"/>
              </p:cNvSpPr>
              <p:nvPr/>
            </p:nvSpPr>
            <p:spPr bwMode="auto">
              <a:xfrm>
                <a:off x="8550373" y="3693445"/>
                <a:ext cx="230932" cy="249783"/>
              </a:xfrm>
              <a:custGeom>
                <a:avLst/>
                <a:gdLst>
                  <a:gd name="T0" fmla="*/ 5 w 104"/>
                  <a:gd name="T1" fmla="*/ 30 h 112"/>
                  <a:gd name="T2" fmla="*/ 53 w 104"/>
                  <a:gd name="T3" fmla="*/ 0 h 112"/>
                  <a:gd name="T4" fmla="*/ 100 w 104"/>
                  <a:gd name="T5" fmla="*/ 31 h 112"/>
                  <a:gd name="T6" fmla="*/ 100 w 104"/>
                  <a:gd name="T7" fmla="*/ 88 h 112"/>
                  <a:gd name="T8" fmla="*/ 104 w 104"/>
                  <a:gd name="T9" fmla="*/ 109 h 112"/>
                  <a:gd name="T10" fmla="*/ 66 w 104"/>
                  <a:gd name="T11" fmla="*/ 109 h 112"/>
                  <a:gd name="T12" fmla="*/ 64 w 104"/>
                  <a:gd name="T13" fmla="*/ 100 h 112"/>
                  <a:gd name="T14" fmla="*/ 32 w 104"/>
                  <a:gd name="T15" fmla="*/ 112 h 112"/>
                  <a:gd name="T16" fmla="*/ 0 w 104"/>
                  <a:gd name="T17" fmla="*/ 81 h 112"/>
                  <a:gd name="T18" fmla="*/ 64 w 104"/>
                  <a:gd name="T19" fmla="*/ 43 h 112"/>
                  <a:gd name="T20" fmla="*/ 64 w 104"/>
                  <a:gd name="T21" fmla="*/ 34 h 112"/>
                  <a:gd name="T22" fmla="*/ 51 w 104"/>
                  <a:gd name="T23" fmla="*/ 23 h 112"/>
                  <a:gd name="T24" fmla="*/ 36 w 104"/>
                  <a:gd name="T25" fmla="*/ 36 h 112"/>
                  <a:gd name="T26" fmla="*/ 5 w 104"/>
                  <a:gd name="T27" fmla="*/ 30 h 112"/>
                  <a:gd name="T28" fmla="*/ 64 w 104"/>
                  <a:gd name="T29" fmla="*/ 61 h 112"/>
                  <a:gd name="T30" fmla="*/ 37 w 104"/>
                  <a:gd name="T31" fmla="*/ 77 h 112"/>
                  <a:gd name="T32" fmla="*/ 48 w 104"/>
                  <a:gd name="T33" fmla="*/ 89 h 112"/>
                  <a:gd name="T34" fmla="*/ 64 w 104"/>
                  <a:gd name="T35" fmla="*/ 83 h 112"/>
                  <a:gd name="T36" fmla="*/ 64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2" y="0"/>
                      <a:pt x="53" y="0"/>
                    </a:cubicBezTo>
                    <a:cubicBezTo>
                      <a:pt x="92" y="0"/>
                      <a:pt x="100" y="14"/>
                      <a:pt x="100" y="31"/>
                    </a:cubicBezTo>
                    <a:cubicBezTo>
                      <a:pt x="100" y="88"/>
                      <a:pt x="100" y="88"/>
                      <a:pt x="100" y="88"/>
                    </a:cubicBezTo>
                    <a:cubicBezTo>
                      <a:pt x="100" y="92"/>
                      <a:pt x="100" y="104"/>
                      <a:pt x="104" y="109"/>
                    </a:cubicBezTo>
                    <a:cubicBezTo>
                      <a:pt x="66" y="109"/>
                      <a:pt x="66" y="109"/>
                      <a:pt x="66" y="109"/>
                    </a:cubicBezTo>
                    <a:cubicBezTo>
                      <a:pt x="65" y="107"/>
                      <a:pt x="64" y="103"/>
                      <a:pt x="64" y="100"/>
                    </a:cubicBezTo>
                    <a:cubicBezTo>
                      <a:pt x="55" y="107"/>
                      <a:pt x="43" y="112"/>
                      <a:pt x="32" y="112"/>
                    </a:cubicBezTo>
                    <a:cubicBezTo>
                      <a:pt x="21" y="112"/>
                      <a:pt x="0" y="107"/>
                      <a:pt x="0" y="81"/>
                    </a:cubicBezTo>
                    <a:cubicBezTo>
                      <a:pt x="0" y="51"/>
                      <a:pt x="33" y="43"/>
                      <a:pt x="64" y="43"/>
                    </a:cubicBezTo>
                    <a:cubicBezTo>
                      <a:pt x="64" y="34"/>
                      <a:pt x="64" y="34"/>
                      <a:pt x="64" y="34"/>
                    </a:cubicBezTo>
                    <a:cubicBezTo>
                      <a:pt x="64" y="26"/>
                      <a:pt x="58" y="23"/>
                      <a:pt x="51" y="23"/>
                    </a:cubicBezTo>
                    <a:cubicBezTo>
                      <a:pt x="42" y="23"/>
                      <a:pt x="39" y="28"/>
                      <a:pt x="36" y="36"/>
                    </a:cubicBezTo>
                    <a:lnTo>
                      <a:pt x="5" y="30"/>
                    </a:lnTo>
                    <a:close/>
                    <a:moveTo>
                      <a:pt x="64" y="61"/>
                    </a:moveTo>
                    <a:cubicBezTo>
                      <a:pt x="53" y="62"/>
                      <a:pt x="37" y="65"/>
                      <a:pt x="37" y="77"/>
                    </a:cubicBezTo>
                    <a:cubicBezTo>
                      <a:pt x="37" y="85"/>
                      <a:pt x="44" y="89"/>
                      <a:pt x="48" y="89"/>
                    </a:cubicBezTo>
                    <a:cubicBezTo>
                      <a:pt x="54" y="89"/>
                      <a:pt x="58" y="87"/>
                      <a:pt x="64" y="83"/>
                    </a:cubicBezTo>
                    <a:lnTo>
                      <a:pt x="64" y="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grpSp>
      </p:grpSp>
    </p:spTree>
    <p:extLst>
      <p:ext uri="{BB962C8B-B14F-4D97-AF65-F5344CB8AC3E}">
        <p14:creationId xmlns:p14="http://schemas.microsoft.com/office/powerpoint/2010/main" val="635905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26" name="Picture 25" descr="A picture containing building, umbrella, white, dark&#10;&#10;Description automatically generated">
            <a:extLst>
              <a:ext uri="{FF2B5EF4-FFF2-40B4-BE49-F238E27FC236}">
                <a16:creationId xmlns:a16="http://schemas.microsoft.com/office/drawing/2014/main" id="{B7C8267D-77E3-485B-9F31-C6112CCC6178}"/>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400" y="-1350"/>
            <a:ext cx="12196800" cy="6860701"/>
          </a:xfrm>
          <a:prstGeom prst="rect">
            <a:avLst/>
          </a:prstGeom>
        </p:spPr>
      </p:pic>
      <p:sp>
        <p:nvSpPr>
          <p:cNvPr id="6" name="Freeform: Shape 5">
            <a:extLst>
              <a:ext uri="{FF2B5EF4-FFF2-40B4-BE49-F238E27FC236}">
                <a16:creationId xmlns:a16="http://schemas.microsoft.com/office/drawing/2014/main" id="{95C35A13-BDC5-4928-9EF4-50BF51CFDBCB}"/>
              </a:ext>
            </a:extLst>
          </p:cNvPr>
          <p:cNvSpPr/>
          <p:nvPr userDrawn="1"/>
        </p:nvSpPr>
        <p:spPr>
          <a:xfrm>
            <a:off x="3176" y="-1"/>
            <a:ext cx="12188824" cy="6858003"/>
          </a:xfrm>
          <a:custGeom>
            <a:avLst/>
            <a:gdLst>
              <a:gd name="connsiteX0" fmla="*/ 6102351 w 12188824"/>
              <a:gd name="connsiteY0" fmla="*/ 0 h 6858003"/>
              <a:gd name="connsiteX1" fmla="*/ 7448512 w 12188824"/>
              <a:gd name="connsiteY1" fmla="*/ 0 h 6858003"/>
              <a:gd name="connsiteX2" fmla="*/ 7448512 w 12188824"/>
              <a:gd name="connsiteY2" fmla="*/ 1 h 6858003"/>
              <a:gd name="connsiteX3" fmla="*/ 9639414 w 12188824"/>
              <a:gd name="connsiteY3" fmla="*/ 1 h 6858003"/>
              <a:gd name="connsiteX4" fmla="*/ 9639414 w 12188824"/>
              <a:gd name="connsiteY4" fmla="*/ 2 h 6858003"/>
              <a:gd name="connsiteX5" fmla="*/ 12188824 w 12188824"/>
              <a:gd name="connsiteY5" fmla="*/ 4916720 h 6858003"/>
              <a:gd name="connsiteX6" fmla="*/ 12188824 w 12188824"/>
              <a:gd name="connsiteY6" fmla="*/ 6858002 h 6858003"/>
              <a:gd name="connsiteX7" fmla="*/ 9639414 w 12188824"/>
              <a:gd name="connsiteY7" fmla="*/ 6858002 h 6858003"/>
              <a:gd name="connsiteX8" fmla="*/ 9639414 w 12188824"/>
              <a:gd name="connsiteY8" fmla="*/ 6858001 h 6858003"/>
              <a:gd name="connsiteX9" fmla="*/ 7448512 w 12188824"/>
              <a:gd name="connsiteY9" fmla="*/ 6858001 h 6858003"/>
              <a:gd name="connsiteX10" fmla="*/ 7448512 w 12188824"/>
              <a:gd name="connsiteY10" fmla="*/ 6858003 h 6858003"/>
              <a:gd name="connsiteX11" fmla="*/ 6102350 w 12188824"/>
              <a:gd name="connsiteY11" fmla="*/ 6858003 h 6858003"/>
              <a:gd name="connsiteX12" fmla="*/ 6102350 w 12188824"/>
              <a:gd name="connsiteY12" fmla="*/ 6858002 h 6858003"/>
              <a:gd name="connsiteX13" fmla="*/ 3556001 w 12188824"/>
              <a:gd name="connsiteY13" fmla="*/ 6858002 h 6858003"/>
              <a:gd name="connsiteX14" fmla="*/ 3556001 w 12188824"/>
              <a:gd name="connsiteY14" fmla="*/ 6858001 h 6858003"/>
              <a:gd name="connsiteX15" fmla="*/ 0 w 12188824"/>
              <a:gd name="connsiteY15" fmla="*/ 1 h 6858003"/>
              <a:gd name="connsiteX16" fmla="*/ 3556001 w 12188824"/>
              <a:gd name="connsiteY16" fmla="*/ 1 h 6858003"/>
              <a:gd name="connsiteX17" fmla="*/ 3556001 w 12188824"/>
              <a:gd name="connsiteY17" fmla="*/ 2 h 6858003"/>
              <a:gd name="connsiteX18" fmla="*/ 6102351 w 12188824"/>
              <a:gd name="connsiteY18" fmla="*/ 2 h 6858003"/>
              <a:gd name="connsiteX19" fmla="*/ 6102351 w 12188824"/>
              <a:gd name="connsiteY19" fmla="*/ 0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188824" h="6858003">
                <a:moveTo>
                  <a:pt x="6102351" y="0"/>
                </a:moveTo>
                <a:lnTo>
                  <a:pt x="7448512" y="0"/>
                </a:lnTo>
                <a:lnTo>
                  <a:pt x="7448512" y="1"/>
                </a:lnTo>
                <a:lnTo>
                  <a:pt x="9639414" y="1"/>
                </a:lnTo>
                <a:lnTo>
                  <a:pt x="9639414" y="2"/>
                </a:lnTo>
                <a:lnTo>
                  <a:pt x="12188824" y="4916720"/>
                </a:lnTo>
                <a:lnTo>
                  <a:pt x="12188824" y="6858002"/>
                </a:lnTo>
                <a:lnTo>
                  <a:pt x="9639414" y="6858002"/>
                </a:lnTo>
                <a:lnTo>
                  <a:pt x="9639414" y="6858001"/>
                </a:lnTo>
                <a:lnTo>
                  <a:pt x="7448512" y="6858001"/>
                </a:lnTo>
                <a:lnTo>
                  <a:pt x="7448512" y="6858003"/>
                </a:lnTo>
                <a:lnTo>
                  <a:pt x="6102350" y="6858003"/>
                </a:lnTo>
                <a:lnTo>
                  <a:pt x="6102350" y="6858002"/>
                </a:lnTo>
                <a:lnTo>
                  <a:pt x="3556001" y="6858002"/>
                </a:lnTo>
                <a:lnTo>
                  <a:pt x="3556001" y="6858001"/>
                </a:lnTo>
                <a:lnTo>
                  <a:pt x="0" y="1"/>
                </a:lnTo>
                <a:lnTo>
                  <a:pt x="3556001" y="1"/>
                </a:lnTo>
                <a:lnTo>
                  <a:pt x="3556001" y="2"/>
                </a:lnTo>
                <a:lnTo>
                  <a:pt x="6102351" y="2"/>
                </a:lnTo>
                <a:lnTo>
                  <a:pt x="6102351"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descr="A picture containing table, plate&#10;&#10;Description automatically generated">
            <a:extLst>
              <a:ext uri="{FF2B5EF4-FFF2-40B4-BE49-F238E27FC236}">
                <a16:creationId xmlns:a16="http://schemas.microsoft.com/office/drawing/2014/main" id="{F904D87F-0DED-4D51-A2C4-E8B7DDAFEA89}"/>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3422715" y="3286124"/>
            <a:ext cx="1576182" cy="1028625"/>
          </a:xfrm>
          <a:prstGeom prst="rect">
            <a:avLst/>
          </a:prstGeom>
        </p:spPr>
      </p:pic>
      <p:pic>
        <p:nvPicPr>
          <p:cNvPr id="5" name="Picture 4" descr="A close up of a logo&#10;&#10;Description automatically generated">
            <a:extLst>
              <a:ext uri="{FF2B5EF4-FFF2-40B4-BE49-F238E27FC236}">
                <a16:creationId xmlns:a16="http://schemas.microsoft.com/office/drawing/2014/main" id="{35F507E1-3D57-40A7-8384-6A3A9FB7E87A}"/>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3422715" y="3405188"/>
            <a:ext cx="1576182" cy="360040"/>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DF5D7A95-0E48-4605-8880-1DF9E02DC14B}"/>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3422715" y="2732162"/>
            <a:ext cx="1576182" cy="792088"/>
          </a:xfrm>
          <a:prstGeom prst="rect">
            <a:avLst/>
          </a:prstGeom>
        </p:spPr>
      </p:pic>
      <p:grpSp>
        <p:nvGrpSpPr>
          <p:cNvPr id="8" name="Group 7">
            <a:extLst>
              <a:ext uri="{FF2B5EF4-FFF2-40B4-BE49-F238E27FC236}">
                <a16:creationId xmlns:a16="http://schemas.microsoft.com/office/drawing/2014/main" id="{932A3263-EE37-4F4E-A375-505526AA5D7A}"/>
              </a:ext>
            </a:extLst>
          </p:cNvPr>
          <p:cNvGrpSpPr/>
          <p:nvPr userDrawn="1"/>
        </p:nvGrpSpPr>
        <p:grpSpPr>
          <a:xfrm>
            <a:off x="5190180" y="2936702"/>
            <a:ext cx="3601592" cy="844550"/>
            <a:chOff x="5168410" y="2650952"/>
            <a:chExt cx="3601592" cy="844550"/>
          </a:xfrm>
          <a:solidFill>
            <a:schemeClr val="tx1"/>
          </a:solidFill>
        </p:grpSpPr>
        <p:sp>
          <p:nvSpPr>
            <p:cNvPr id="9" name="Freeform 5">
              <a:extLst>
                <a:ext uri="{FF2B5EF4-FFF2-40B4-BE49-F238E27FC236}">
                  <a16:creationId xmlns:a16="http://schemas.microsoft.com/office/drawing/2014/main" id="{82933C07-1BD7-4EC6-9D74-B8C31E53B634}"/>
                </a:ext>
              </a:extLst>
            </p:cNvPr>
            <p:cNvSpPr>
              <a:spLocks/>
            </p:cNvSpPr>
            <p:nvPr/>
          </p:nvSpPr>
          <p:spPr bwMode="auto">
            <a:xfrm>
              <a:off x="5168410" y="2650952"/>
              <a:ext cx="726728" cy="844549"/>
            </a:xfrm>
            <a:custGeom>
              <a:avLst/>
              <a:gdLst>
                <a:gd name="T0" fmla="*/ 226 w 327"/>
                <a:gd name="T1" fmla="*/ 136 h 379"/>
                <a:gd name="T2" fmla="*/ 171 w 327"/>
                <a:gd name="T3" fmla="*/ 73 h 379"/>
                <a:gd name="T4" fmla="*/ 110 w 327"/>
                <a:gd name="T5" fmla="*/ 186 h 379"/>
                <a:gd name="T6" fmla="*/ 180 w 327"/>
                <a:gd name="T7" fmla="*/ 306 h 379"/>
                <a:gd name="T8" fmla="*/ 249 w 327"/>
                <a:gd name="T9" fmla="*/ 238 h 379"/>
                <a:gd name="T10" fmla="*/ 327 w 327"/>
                <a:gd name="T11" fmla="*/ 255 h 379"/>
                <a:gd name="T12" fmla="*/ 160 w 327"/>
                <a:gd name="T13" fmla="*/ 379 h 379"/>
                <a:gd name="T14" fmla="*/ 0 w 327"/>
                <a:gd name="T15" fmla="*/ 192 h 379"/>
                <a:gd name="T16" fmla="*/ 175 w 327"/>
                <a:gd name="T17" fmla="*/ 0 h 379"/>
                <a:gd name="T18" fmla="*/ 324 w 327"/>
                <a:gd name="T19" fmla="*/ 129 h 379"/>
                <a:gd name="T20" fmla="*/ 226 w 327"/>
                <a:gd name="T21" fmla="*/ 13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7" h="379">
                  <a:moveTo>
                    <a:pt x="226" y="136"/>
                  </a:moveTo>
                  <a:cubicBezTo>
                    <a:pt x="223" y="103"/>
                    <a:pt x="205" y="73"/>
                    <a:pt x="171" y="73"/>
                  </a:cubicBezTo>
                  <a:cubicBezTo>
                    <a:pt x="130" y="73"/>
                    <a:pt x="110" y="107"/>
                    <a:pt x="110" y="186"/>
                  </a:cubicBezTo>
                  <a:cubicBezTo>
                    <a:pt x="110" y="267"/>
                    <a:pt x="128" y="306"/>
                    <a:pt x="180" y="306"/>
                  </a:cubicBezTo>
                  <a:cubicBezTo>
                    <a:pt x="218" y="306"/>
                    <a:pt x="241" y="272"/>
                    <a:pt x="249" y="238"/>
                  </a:cubicBezTo>
                  <a:cubicBezTo>
                    <a:pt x="327" y="255"/>
                    <a:pt x="327" y="255"/>
                    <a:pt x="327" y="255"/>
                  </a:cubicBezTo>
                  <a:cubicBezTo>
                    <a:pt x="302" y="341"/>
                    <a:pt x="249" y="379"/>
                    <a:pt x="160" y="379"/>
                  </a:cubicBezTo>
                  <a:cubicBezTo>
                    <a:pt x="89" y="379"/>
                    <a:pt x="0" y="324"/>
                    <a:pt x="0" y="192"/>
                  </a:cubicBezTo>
                  <a:cubicBezTo>
                    <a:pt x="0" y="58"/>
                    <a:pt x="87" y="0"/>
                    <a:pt x="175" y="0"/>
                  </a:cubicBezTo>
                  <a:cubicBezTo>
                    <a:pt x="266" y="0"/>
                    <a:pt x="316" y="62"/>
                    <a:pt x="324" y="129"/>
                  </a:cubicBezTo>
                  <a:lnTo>
                    <a:pt x="226" y="13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0" name="Freeform 6">
              <a:extLst>
                <a:ext uri="{FF2B5EF4-FFF2-40B4-BE49-F238E27FC236}">
                  <a16:creationId xmlns:a16="http://schemas.microsoft.com/office/drawing/2014/main" id="{67802C3D-CC46-4D66-AA06-F8FEB08F298E}"/>
                </a:ext>
              </a:extLst>
            </p:cNvPr>
            <p:cNvSpPr>
              <a:spLocks noEditPoints="1"/>
            </p:cNvSpPr>
            <p:nvPr/>
          </p:nvSpPr>
          <p:spPr bwMode="auto">
            <a:xfrm>
              <a:off x="5948865" y="2892252"/>
              <a:ext cx="607963" cy="603250"/>
            </a:xfrm>
            <a:custGeom>
              <a:avLst/>
              <a:gdLst>
                <a:gd name="T0" fmla="*/ 137 w 274"/>
                <a:gd name="T1" fmla="*/ 271 h 271"/>
                <a:gd name="T2" fmla="*/ 0 w 274"/>
                <a:gd name="T3" fmla="*/ 135 h 271"/>
                <a:gd name="T4" fmla="*/ 137 w 274"/>
                <a:gd name="T5" fmla="*/ 0 h 271"/>
                <a:gd name="T6" fmla="*/ 274 w 274"/>
                <a:gd name="T7" fmla="*/ 135 h 271"/>
                <a:gd name="T8" fmla="*/ 137 w 274"/>
                <a:gd name="T9" fmla="*/ 271 h 271"/>
                <a:gd name="T10" fmla="*/ 179 w 274"/>
                <a:gd name="T11" fmla="*/ 135 h 271"/>
                <a:gd name="T12" fmla="*/ 137 w 274"/>
                <a:gd name="T13" fmla="*/ 59 h 271"/>
                <a:gd name="T14" fmla="*/ 94 w 274"/>
                <a:gd name="T15" fmla="*/ 135 h 271"/>
                <a:gd name="T16" fmla="*/ 137 w 274"/>
                <a:gd name="T17" fmla="*/ 212 h 271"/>
                <a:gd name="T18" fmla="*/ 179 w 274"/>
                <a:gd name="T19" fmla="*/ 135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4" h="271">
                  <a:moveTo>
                    <a:pt x="137" y="271"/>
                  </a:moveTo>
                  <a:cubicBezTo>
                    <a:pt x="56" y="271"/>
                    <a:pt x="0" y="221"/>
                    <a:pt x="0" y="135"/>
                  </a:cubicBezTo>
                  <a:cubicBezTo>
                    <a:pt x="0" y="57"/>
                    <a:pt x="53" y="0"/>
                    <a:pt x="137" y="0"/>
                  </a:cubicBezTo>
                  <a:cubicBezTo>
                    <a:pt x="215" y="0"/>
                    <a:pt x="274" y="53"/>
                    <a:pt x="274" y="135"/>
                  </a:cubicBezTo>
                  <a:cubicBezTo>
                    <a:pt x="274" y="217"/>
                    <a:pt x="219" y="271"/>
                    <a:pt x="137" y="271"/>
                  </a:cubicBezTo>
                  <a:close/>
                  <a:moveTo>
                    <a:pt x="179" y="135"/>
                  </a:moveTo>
                  <a:cubicBezTo>
                    <a:pt x="179" y="76"/>
                    <a:pt x="163" y="59"/>
                    <a:pt x="137" y="59"/>
                  </a:cubicBezTo>
                  <a:cubicBezTo>
                    <a:pt x="110" y="59"/>
                    <a:pt x="94" y="76"/>
                    <a:pt x="94" y="135"/>
                  </a:cubicBezTo>
                  <a:cubicBezTo>
                    <a:pt x="94" y="195"/>
                    <a:pt x="110" y="212"/>
                    <a:pt x="137" y="212"/>
                  </a:cubicBezTo>
                  <a:cubicBezTo>
                    <a:pt x="163" y="212"/>
                    <a:pt x="179" y="195"/>
                    <a:pt x="179" y="1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1" name="Freeform 7">
              <a:extLst>
                <a:ext uri="{FF2B5EF4-FFF2-40B4-BE49-F238E27FC236}">
                  <a16:creationId xmlns:a16="http://schemas.microsoft.com/office/drawing/2014/main" id="{F8CFDA7F-204B-4D0D-8556-B2B783132F93}"/>
                </a:ext>
              </a:extLst>
            </p:cNvPr>
            <p:cNvSpPr>
              <a:spLocks/>
            </p:cNvSpPr>
            <p:nvPr/>
          </p:nvSpPr>
          <p:spPr bwMode="auto">
            <a:xfrm>
              <a:off x="6628464" y="2892252"/>
              <a:ext cx="404366" cy="587226"/>
            </a:xfrm>
            <a:custGeom>
              <a:avLst/>
              <a:gdLst>
                <a:gd name="T0" fmla="*/ 0 w 182"/>
                <a:gd name="T1" fmla="*/ 7 h 264"/>
                <a:gd name="T2" fmla="*/ 90 w 182"/>
                <a:gd name="T3" fmla="*/ 7 h 264"/>
                <a:gd name="T4" fmla="*/ 90 w 182"/>
                <a:gd name="T5" fmla="*/ 47 h 264"/>
                <a:gd name="T6" fmla="*/ 91 w 182"/>
                <a:gd name="T7" fmla="*/ 47 h 264"/>
                <a:gd name="T8" fmla="*/ 182 w 182"/>
                <a:gd name="T9" fmla="*/ 0 h 264"/>
                <a:gd name="T10" fmla="*/ 182 w 182"/>
                <a:gd name="T11" fmla="*/ 95 h 264"/>
                <a:gd name="T12" fmla="*/ 133 w 182"/>
                <a:gd name="T13" fmla="*/ 82 h 264"/>
                <a:gd name="T14" fmla="*/ 90 w 182"/>
                <a:gd name="T15" fmla="*/ 100 h 264"/>
                <a:gd name="T16" fmla="*/ 90 w 182"/>
                <a:gd name="T17" fmla="*/ 264 h 264"/>
                <a:gd name="T18" fmla="*/ 0 w 182"/>
                <a:gd name="T19" fmla="*/ 264 h 264"/>
                <a:gd name="T20" fmla="*/ 0 w 182"/>
                <a:gd name="T21" fmla="*/ 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2" h="264">
                  <a:moveTo>
                    <a:pt x="0" y="7"/>
                  </a:moveTo>
                  <a:cubicBezTo>
                    <a:pt x="90" y="7"/>
                    <a:pt x="90" y="7"/>
                    <a:pt x="90" y="7"/>
                  </a:cubicBezTo>
                  <a:cubicBezTo>
                    <a:pt x="90" y="47"/>
                    <a:pt x="90" y="47"/>
                    <a:pt x="90" y="47"/>
                  </a:cubicBezTo>
                  <a:cubicBezTo>
                    <a:pt x="91" y="47"/>
                    <a:pt x="91" y="47"/>
                    <a:pt x="91" y="47"/>
                  </a:cubicBezTo>
                  <a:cubicBezTo>
                    <a:pt x="110" y="18"/>
                    <a:pt x="147" y="2"/>
                    <a:pt x="182" y="0"/>
                  </a:cubicBezTo>
                  <a:cubicBezTo>
                    <a:pt x="182" y="95"/>
                    <a:pt x="182" y="95"/>
                    <a:pt x="182" y="95"/>
                  </a:cubicBezTo>
                  <a:cubicBezTo>
                    <a:pt x="163" y="86"/>
                    <a:pt x="146" y="82"/>
                    <a:pt x="133" y="82"/>
                  </a:cubicBezTo>
                  <a:cubicBezTo>
                    <a:pt x="116" y="82"/>
                    <a:pt x="104" y="89"/>
                    <a:pt x="90" y="100"/>
                  </a:cubicBezTo>
                  <a:cubicBezTo>
                    <a:pt x="90" y="264"/>
                    <a:pt x="90" y="264"/>
                    <a:pt x="90" y="264"/>
                  </a:cubicBezTo>
                  <a:cubicBezTo>
                    <a:pt x="0" y="264"/>
                    <a:pt x="0" y="264"/>
                    <a:pt x="0" y="264"/>
                  </a:cubicBezTo>
                  <a:lnTo>
                    <a:pt x="0" y="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2" name="Freeform 8">
              <a:extLst>
                <a:ext uri="{FF2B5EF4-FFF2-40B4-BE49-F238E27FC236}">
                  <a16:creationId xmlns:a16="http://schemas.microsoft.com/office/drawing/2014/main" id="{EE9EEAF6-0FE4-4D89-9DBE-3D0E3D838868}"/>
                </a:ext>
              </a:extLst>
            </p:cNvPr>
            <p:cNvSpPr>
              <a:spLocks/>
            </p:cNvSpPr>
            <p:nvPr/>
          </p:nvSpPr>
          <p:spPr bwMode="auto">
            <a:xfrm>
              <a:off x="7106351" y="2706564"/>
              <a:ext cx="386457" cy="788938"/>
            </a:xfrm>
            <a:custGeom>
              <a:avLst/>
              <a:gdLst>
                <a:gd name="T0" fmla="*/ 0 w 174"/>
                <a:gd name="T1" fmla="*/ 90 h 354"/>
                <a:gd name="T2" fmla="*/ 42 w 174"/>
                <a:gd name="T3" fmla="*/ 90 h 354"/>
                <a:gd name="T4" fmla="*/ 49 w 174"/>
                <a:gd name="T5" fmla="*/ 0 h 354"/>
                <a:gd name="T6" fmla="*/ 128 w 174"/>
                <a:gd name="T7" fmla="*/ 0 h 354"/>
                <a:gd name="T8" fmla="*/ 128 w 174"/>
                <a:gd name="T9" fmla="*/ 90 h 354"/>
                <a:gd name="T10" fmla="*/ 171 w 174"/>
                <a:gd name="T11" fmla="*/ 90 h 354"/>
                <a:gd name="T12" fmla="*/ 171 w 174"/>
                <a:gd name="T13" fmla="*/ 149 h 354"/>
                <a:gd name="T14" fmla="*/ 128 w 174"/>
                <a:gd name="T15" fmla="*/ 149 h 354"/>
                <a:gd name="T16" fmla="*/ 128 w 174"/>
                <a:gd name="T17" fmla="*/ 270 h 354"/>
                <a:gd name="T18" fmla="*/ 153 w 174"/>
                <a:gd name="T19" fmla="*/ 292 h 354"/>
                <a:gd name="T20" fmla="*/ 174 w 174"/>
                <a:gd name="T21" fmla="*/ 288 h 354"/>
                <a:gd name="T22" fmla="*/ 174 w 174"/>
                <a:gd name="T23" fmla="*/ 349 h 354"/>
                <a:gd name="T24" fmla="*/ 126 w 174"/>
                <a:gd name="T25" fmla="*/ 354 h 354"/>
                <a:gd name="T26" fmla="*/ 37 w 174"/>
                <a:gd name="T27" fmla="*/ 284 h 354"/>
                <a:gd name="T28" fmla="*/ 37 w 174"/>
                <a:gd name="T29" fmla="*/ 149 h 354"/>
                <a:gd name="T30" fmla="*/ 0 w 174"/>
                <a:gd name="T31" fmla="*/ 149 h 354"/>
                <a:gd name="T32" fmla="*/ 0 w 174"/>
                <a:gd name="T33" fmla="*/ 9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4" h="354">
                  <a:moveTo>
                    <a:pt x="0" y="90"/>
                  </a:moveTo>
                  <a:cubicBezTo>
                    <a:pt x="42" y="90"/>
                    <a:pt x="42" y="90"/>
                    <a:pt x="42" y="90"/>
                  </a:cubicBezTo>
                  <a:cubicBezTo>
                    <a:pt x="49" y="0"/>
                    <a:pt x="49" y="0"/>
                    <a:pt x="49" y="0"/>
                  </a:cubicBezTo>
                  <a:cubicBezTo>
                    <a:pt x="128" y="0"/>
                    <a:pt x="128" y="0"/>
                    <a:pt x="128" y="0"/>
                  </a:cubicBezTo>
                  <a:cubicBezTo>
                    <a:pt x="128" y="90"/>
                    <a:pt x="128" y="90"/>
                    <a:pt x="128" y="90"/>
                  </a:cubicBezTo>
                  <a:cubicBezTo>
                    <a:pt x="171" y="90"/>
                    <a:pt x="171" y="90"/>
                    <a:pt x="171" y="90"/>
                  </a:cubicBezTo>
                  <a:cubicBezTo>
                    <a:pt x="171" y="149"/>
                    <a:pt x="171" y="149"/>
                    <a:pt x="171" y="149"/>
                  </a:cubicBezTo>
                  <a:cubicBezTo>
                    <a:pt x="128" y="149"/>
                    <a:pt x="128" y="149"/>
                    <a:pt x="128" y="149"/>
                  </a:cubicBezTo>
                  <a:cubicBezTo>
                    <a:pt x="128" y="270"/>
                    <a:pt x="128" y="270"/>
                    <a:pt x="128" y="270"/>
                  </a:cubicBezTo>
                  <a:cubicBezTo>
                    <a:pt x="128" y="286"/>
                    <a:pt x="139" y="292"/>
                    <a:pt x="153" y="292"/>
                  </a:cubicBezTo>
                  <a:cubicBezTo>
                    <a:pt x="158" y="292"/>
                    <a:pt x="167" y="290"/>
                    <a:pt x="174" y="288"/>
                  </a:cubicBezTo>
                  <a:cubicBezTo>
                    <a:pt x="174" y="349"/>
                    <a:pt x="174" y="349"/>
                    <a:pt x="174" y="349"/>
                  </a:cubicBezTo>
                  <a:cubicBezTo>
                    <a:pt x="157" y="352"/>
                    <a:pt x="139" y="354"/>
                    <a:pt x="126" y="354"/>
                  </a:cubicBezTo>
                  <a:cubicBezTo>
                    <a:pt x="57" y="354"/>
                    <a:pt x="37" y="330"/>
                    <a:pt x="37" y="284"/>
                  </a:cubicBezTo>
                  <a:cubicBezTo>
                    <a:pt x="37" y="149"/>
                    <a:pt x="37" y="149"/>
                    <a:pt x="37" y="149"/>
                  </a:cubicBezTo>
                  <a:cubicBezTo>
                    <a:pt x="0" y="149"/>
                    <a:pt x="0" y="149"/>
                    <a:pt x="0" y="149"/>
                  </a:cubicBezTo>
                  <a:lnTo>
                    <a:pt x="0" y="9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3" name="Freeform 9">
              <a:extLst>
                <a:ext uri="{FF2B5EF4-FFF2-40B4-BE49-F238E27FC236}">
                  <a16:creationId xmlns:a16="http://schemas.microsoft.com/office/drawing/2014/main" id="{F3F43AEE-EA8B-4F38-995F-1BBC7E154CED}"/>
                </a:ext>
              </a:extLst>
            </p:cNvPr>
            <p:cNvSpPr>
              <a:spLocks noEditPoints="1"/>
            </p:cNvSpPr>
            <p:nvPr/>
          </p:nvSpPr>
          <p:spPr bwMode="auto">
            <a:xfrm>
              <a:off x="7570100" y="2892252"/>
              <a:ext cx="604193" cy="603250"/>
            </a:xfrm>
            <a:custGeom>
              <a:avLst/>
              <a:gdLst>
                <a:gd name="T0" fmla="*/ 94 w 272"/>
                <a:gd name="T1" fmla="*/ 152 h 271"/>
                <a:gd name="T2" fmla="*/ 154 w 272"/>
                <a:gd name="T3" fmla="*/ 212 h 271"/>
                <a:gd name="T4" fmla="*/ 213 w 272"/>
                <a:gd name="T5" fmla="*/ 174 h 271"/>
                <a:gd name="T6" fmla="*/ 272 w 272"/>
                <a:gd name="T7" fmla="*/ 201 h 271"/>
                <a:gd name="T8" fmla="*/ 137 w 272"/>
                <a:gd name="T9" fmla="*/ 271 h 271"/>
                <a:gd name="T10" fmla="*/ 0 w 272"/>
                <a:gd name="T11" fmla="*/ 135 h 271"/>
                <a:gd name="T12" fmla="*/ 137 w 272"/>
                <a:gd name="T13" fmla="*/ 0 h 271"/>
                <a:gd name="T14" fmla="*/ 272 w 272"/>
                <a:gd name="T15" fmla="*/ 145 h 271"/>
                <a:gd name="T16" fmla="*/ 272 w 272"/>
                <a:gd name="T17" fmla="*/ 152 h 271"/>
                <a:gd name="T18" fmla="*/ 94 w 272"/>
                <a:gd name="T19" fmla="*/ 152 h 271"/>
                <a:gd name="T20" fmla="*/ 178 w 272"/>
                <a:gd name="T21" fmla="*/ 103 h 271"/>
                <a:gd name="T22" fmla="*/ 140 w 272"/>
                <a:gd name="T23" fmla="*/ 53 h 271"/>
                <a:gd name="T24" fmla="*/ 98 w 272"/>
                <a:gd name="T25" fmla="*/ 103 h 271"/>
                <a:gd name="T26" fmla="*/ 178 w 272"/>
                <a:gd name="T27" fmla="*/ 103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2" h="271">
                  <a:moveTo>
                    <a:pt x="94" y="152"/>
                  </a:moveTo>
                  <a:cubicBezTo>
                    <a:pt x="94" y="189"/>
                    <a:pt x="120" y="212"/>
                    <a:pt x="154" y="212"/>
                  </a:cubicBezTo>
                  <a:cubicBezTo>
                    <a:pt x="177" y="212"/>
                    <a:pt x="202" y="197"/>
                    <a:pt x="213" y="174"/>
                  </a:cubicBezTo>
                  <a:cubicBezTo>
                    <a:pt x="272" y="201"/>
                    <a:pt x="272" y="201"/>
                    <a:pt x="272" y="201"/>
                  </a:cubicBezTo>
                  <a:cubicBezTo>
                    <a:pt x="241" y="247"/>
                    <a:pt x="198" y="271"/>
                    <a:pt x="137" y="271"/>
                  </a:cubicBezTo>
                  <a:cubicBezTo>
                    <a:pt x="56" y="271"/>
                    <a:pt x="0" y="221"/>
                    <a:pt x="0" y="135"/>
                  </a:cubicBezTo>
                  <a:cubicBezTo>
                    <a:pt x="0" y="57"/>
                    <a:pt x="53" y="0"/>
                    <a:pt x="137" y="0"/>
                  </a:cubicBezTo>
                  <a:cubicBezTo>
                    <a:pt x="213" y="0"/>
                    <a:pt x="272" y="45"/>
                    <a:pt x="272" y="145"/>
                  </a:cubicBezTo>
                  <a:cubicBezTo>
                    <a:pt x="272" y="152"/>
                    <a:pt x="272" y="152"/>
                    <a:pt x="272" y="152"/>
                  </a:cubicBezTo>
                  <a:lnTo>
                    <a:pt x="94" y="152"/>
                  </a:lnTo>
                  <a:close/>
                  <a:moveTo>
                    <a:pt x="178" y="103"/>
                  </a:moveTo>
                  <a:cubicBezTo>
                    <a:pt x="179" y="76"/>
                    <a:pt x="166" y="53"/>
                    <a:pt x="140" y="53"/>
                  </a:cubicBezTo>
                  <a:cubicBezTo>
                    <a:pt x="109" y="53"/>
                    <a:pt x="98" y="75"/>
                    <a:pt x="98" y="103"/>
                  </a:cubicBezTo>
                  <a:lnTo>
                    <a:pt x="178" y="103"/>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4" name="Rectangle 10">
              <a:extLst>
                <a:ext uri="{FF2B5EF4-FFF2-40B4-BE49-F238E27FC236}">
                  <a16:creationId xmlns:a16="http://schemas.microsoft.com/office/drawing/2014/main" id="{A897AF7F-83E0-457B-8C14-010E0293DC5C}"/>
                </a:ext>
              </a:extLst>
            </p:cNvPr>
            <p:cNvSpPr>
              <a:spLocks noChangeArrowheads="1"/>
            </p:cNvSpPr>
            <p:nvPr/>
          </p:nvSpPr>
          <p:spPr bwMode="auto">
            <a:xfrm>
              <a:off x="8270435" y="2666976"/>
              <a:ext cx="201712" cy="812502"/>
            </a:xfrm>
            <a:prstGeom prst="rect">
              <a:avLst/>
            </a:pr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5" name="Rectangle 11">
              <a:extLst>
                <a:ext uri="{FF2B5EF4-FFF2-40B4-BE49-F238E27FC236}">
                  <a16:creationId xmlns:a16="http://schemas.microsoft.com/office/drawing/2014/main" id="{D9B148CD-83DB-4DF5-8A41-5B446203E41E}"/>
                </a:ext>
              </a:extLst>
            </p:cNvPr>
            <p:cNvSpPr>
              <a:spLocks noChangeArrowheads="1"/>
            </p:cNvSpPr>
            <p:nvPr/>
          </p:nvSpPr>
          <p:spPr bwMode="auto">
            <a:xfrm>
              <a:off x="8570175" y="2666976"/>
              <a:ext cx="199827" cy="812502"/>
            </a:xfrm>
            <a:prstGeom prst="rect">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16" name="Group 15">
            <a:extLst>
              <a:ext uri="{FF2B5EF4-FFF2-40B4-BE49-F238E27FC236}">
                <a16:creationId xmlns:a16="http://schemas.microsoft.com/office/drawing/2014/main" id="{26D4DBA1-B412-4F57-8FDE-D050637A4297}"/>
              </a:ext>
            </a:extLst>
          </p:cNvPr>
          <p:cNvGrpSpPr/>
          <p:nvPr userDrawn="1"/>
        </p:nvGrpSpPr>
        <p:grpSpPr>
          <a:xfrm>
            <a:off x="6834037" y="3885876"/>
            <a:ext cx="1969038" cy="343102"/>
            <a:chOff x="6812267" y="3600126"/>
            <a:chExt cx="1969038" cy="343102"/>
          </a:xfrm>
          <a:solidFill>
            <a:schemeClr val="tx1"/>
          </a:solidFill>
        </p:grpSpPr>
        <p:sp>
          <p:nvSpPr>
            <p:cNvPr id="17" name="Freeform 12">
              <a:extLst>
                <a:ext uri="{FF2B5EF4-FFF2-40B4-BE49-F238E27FC236}">
                  <a16:creationId xmlns:a16="http://schemas.microsoft.com/office/drawing/2014/main" id="{946EAF6B-6601-42C5-989A-C7F042A9A5F4}"/>
                </a:ext>
              </a:extLst>
            </p:cNvPr>
            <p:cNvSpPr>
              <a:spLocks noEditPoints="1"/>
            </p:cNvSpPr>
            <p:nvPr/>
          </p:nvSpPr>
          <p:spPr bwMode="auto">
            <a:xfrm>
              <a:off x="6812267" y="3600127"/>
              <a:ext cx="331788" cy="336500"/>
            </a:xfrm>
            <a:custGeom>
              <a:avLst/>
              <a:gdLst>
                <a:gd name="T0" fmla="*/ 121 w 352"/>
                <a:gd name="T1" fmla="*/ 0 h 357"/>
                <a:gd name="T2" fmla="*/ 231 w 352"/>
                <a:gd name="T3" fmla="*/ 0 h 357"/>
                <a:gd name="T4" fmla="*/ 352 w 352"/>
                <a:gd name="T5" fmla="*/ 357 h 357"/>
                <a:gd name="T6" fmla="*/ 246 w 352"/>
                <a:gd name="T7" fmla="*/ 357 h 357"/>
                <a:gd name="T8" fmla="*/ 224 w 352"/>
                <a:gd name="T9" fmla="*/ 288 h 357"/>
                <a:gd name="T10" fmla="*/ 104 w 352"/>
                <a:gd name="T11" fmla="*/ 288 h 357"/>
                <a:gd name="T12" fmla="*/ 81 w 352"/>
                <a:gd name="T13" fmla="*/ 357 h 357"/>
                <a:gd name="T14" fmla="*/ 0 w 352"/>
                <a:gd name="T15" fmla="*/ 357 h 357"/>
                <a:gd name="T16" fmla="*/ 121 w 352"/>
                <a:gd name="T17" fmla="*/ 0 h 357"/>
                <a:gd name="T18" fmla="*/ 125 w 352"/>
                <a:gd name="T19" fmla="*/ 215 h 357"/>
                <a:gd name="T20" fmla="*/ 203 w 352"/>
                <a:gd name="T21" fmla="*/ 215 h 357"/>
                <a:gd name="T22" fmla="*/ 165 w 352"/>
                <a:gd name="T23" fmla="*/ 99 h 357"/>
                <a:gd name="T24" fmla="*/ 165 w 352"/>
                <a:gd name="T25" fmla="*/ 99 h 357"/>
                <a:gd name="T26" fmla="*/ 125 w 352"/>
                <a:gd name="T27" fmla="*/ 21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357">
                  <a:moveTo>
                    <a:pt x="121" y="0"/>
                  </a:moveTo>
                  <a:lnTo>
                    <a:pt x="231" y="0"/>
                  </a:lnTo>
                  <a:lnTo>
                    <a:pt x="352" y="357"/>
                  </a:lnTo>
                  <a:lnTo>
                    <a:pt x="246" y="357"/>
                  </a:lnTo>
                  <a:lnTo>
                    <a:pt x="224" y="288"/>
                  </a:lnTo>
                  <a:lnTo>
                    <a:pt x="104" y="288"/>
                  </a:lnTo>
                  <a:lnTo>
                    <a:pt x="81" y="357"/>
                  </a:lnTo>
                  <a:lnTo>
                    <a:pt x="0" y="357"/>
                  </a:lnTo>
                  <a:lnTo>
                    <a:pt x="121" y="0"/>
                  </a:lnTo>
                  <a:close/>
                  <a:moveTo>
                    <a:pt x="125" y="215"/>
                  </a:moveTo>
                  <a:lnTo>
                    <a:pt x="203" y="215"/>
                  </a:lnTo>
                  <a:lnTo>
                    <a:pt x="165" y="99"/>
                  </a:lnTo>
                  <a:lnTo>
                    <a:pt x="165" y="99"/>
                  </a:lnTo>
                  <a:lnTo>
                    <a:pt x="125" y="215"/>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8" name="Freeform 13">
              <a:extLst>
                <a:ext uri="{FF2B5EF4-FFF2-40B4-BE49-F238E27FC236}">
                  <a16:creationId xmlns:a16="http://schemas.microsoft.com/office/drawing/2014/main" id="{A42E2748-A15E-499E-92CD-0357AE2467C7}"/>
                </a:ext>
              </a:extLst>
            </p:cNvPr>
            <p:cNvSpPr>
              <a:spLocks/>
            </p:cNvSpPr>
            <p:nvPr/>
          </p:nvSpPr>
          <p:spPr bwMode="auto">
            <a:xfrm>
              <a:off x="7172332" y="3700040"/>
              <a:ext cx="229047" cy="243185"/>
            </a:xfrm>
            <a:custGeom>
              <a:avLst/>
              <a:gdLst>
                <a:gd name="T0" fmla="*/ 103 w 103"/>
                <a:gd name="T1" fmla="*/ 106 h 109"/>
                <a:gd name="T2" fmla="*/ 65 w 103"/>
                <a:gd name="T3" fmla="*/ 106 h 109"/>
                <a:gd name="T4" fmla="*/ 65 w 103"/>
                <a:gd name="T5" fmla="*/ 91 h 109"/>
                <a:gd name="T6" fmla="*/ 31 w 103"/>
                <a:gd name="T7" fmla="*/ 109 h 109"/>
                <a:gd name="T8" fmla="*/ 0 w 103"/>
                <a:gd name="T9" fmla="*/ 77 h 109"/>
                <a:gd name="T10" fmla="*/ 0 w 103"/>
                <a:gd name="T11" fmla="*/ 0 h 109"/>
                <a:gd name="T12" fmla="*/ 38 w 103"/>
                <a:gd name="T13" fmla="*/ 0 h 109"/>
                <a:gd name="T14" fmla="*/ 38 w 103"/>
                <a:gd name="T15" fmla="*/ 67 h 109"/>
                <a:gd name="T16" fmla="*/ 49 w 103"/>
                <a:gd name="T17" fmla="*/ 83 h 109"/>
                <a:gd name="T18" fmla="*/ 65 w 103"/>
                <a:gd name="T19" fmla="*/ 73 h 109"/>
                <a:gd name="T20" fmla="*/ 65 w 103"/>
                <a:gd name="T21" fmla="*/ 0 h 109"/>
                <a:gd name="T22" fmla="*/ 103 w 103"/>
                <a:gd name="T23" fmla="*/ 0 h 109"/>
                <a:gd name="T24" fmla="*/ 103 w 103"/>
                <a:gd name="T25" fmla="*/ 10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09">
                  <a:moveTo>
                    <a:pt x="103" y="106"/>
                  </a:moveTo>
                  <a:cubicBezTo>
                    <a:pt x="65" y="106"/>
                    <a:pt x="65" y="106"/>
                    <a:pt x="65" y="106"/>
                  </a:cubicBezTo>
                  <a:cubicBezTo>
                    <a:pt x="65" y="91"/>
                    <a:pt x="65" y="91"/>
                    <a:pt x="65" y="91"/>
                  </a:cubicBezTo>
                  <a:cubicBezTo>
                    <a:pt x="56" y="100"/>
                    <a:pt x="44" y="109"/>
                    <a:pt x="31" y="109"/>
                  </a:cubicBezTo>
                  <a:cubicBezTo>
                    <a:pt x="20" y="109"/>
                    <a:pt x="0" y="103"/>
                    <a:pt x="0" y="77"/>
                  </a:cubicBezTo>
                  <a:cubicBezTo>
                    <a:pt x="0" y="0"/>
                    <a:pt x="0" y="0"/>
                    <a:pt x="0" y="0"/>
                  </a:cubicBezTo>
                  <a:cubicBezTo>
                    <a:pt x="38" y="0"/>
                    <a:pt x="38" y="0"/>
                    <a:pt x="38" y="0"/>
                  </a:cubicBezTo>
                  <a:cubicBezTo>
                    <a:pt x="38" y="67"/>
                    <a:pt x="38" y="67"/>
                    <a:pt x="38" y="67"/>
                  </a:cubicBezTo>
                  <a:cubicBezTo>
                    <a:pt x="38" y="75"/>
                    <a:pt x="39" y="83"/>
                    <a:pt x="49" y="83"/>
                  </a:cubicBezTo>
                  <a:cubicBezTo>
                    <a:pt x="55" y="83"/>
                    <a:pt x="60" y="78"/>
                    <a:pt x="65" y="73"/>
                  </a:cubicBezTo>
                  <a:cubicBezTo>
                    <a:pt x="65" y="0"/>
                    <a:pt x="65" y="0"/>
                    <a:pt x="65" y="0"/>
                  </a:cubicBezTo>
                  <a:cubicBezTo>
                    <a:pt x="103" y="0"/>
                    <a:pt x="103" y="0"/>
                    <a:pt x="103" y="0"/>
                  </a:cubicBezTo>
                  <a:lnTo>
                    <a:pt x="103" y="10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9" name="Freeform 14">
              <a:extLst>
                <a:ext uri="{FF2B5EF4-FFF2-40B4-BE49-F238E27FC236}">
                  <a16:creationId xmlns:a16="http://schemas.microsoft.com/office/drawing/2014/main" id="{EBD517E8-859C-43C3-9CB5-7B29B2F340EB}"/>
                </a:ext>
              </a:extLst>
            </p:cNvPr>
            <p:cNvSpPr>
              <a:spLocks/>
            </p:cNvSpPr>
            <p:nvPr/>
          </p:nvSpPr>
          <p:spPr bwMode="auto">
            <a:xfrm>
              <a:off x="7427769" y="3693443"/>
              <a:ext cx="230932" cy="249783"/>
            </a:xfrm>
            <a:custGeom>
              <a:avLst/>
              <a:gdLst>
                <a:gd name="T0" fmla="*/ 23 w 104"/>
                <a:gd name="T1" fmla="*/ 75 h 112"/>
                <a:gd name="T2" fmla="*/ 53 w 104"/>
                <a:gd name="T3" fmla="*/ 90 h 112"/>
                <a:gd name="T4" fmla="*/ 70 w 104"/>
                <a:gd name="T5" fmla="*/ 82 h 112"/>
                <a:gd name="T6" fmla="*/ 48 w 104"/>
                <a:gd name="T7" fmla="*/ 72 h 112"/>
                <a:gd name="T8" fmla="*/ 12 w 104"/>
                <a:gd name="T9" fmla="*/ 59 h 112"/>
                <a:gd name="T10" fmla="*/ 4 w 104"/>
                <a:gd name="T11" fmla="*/ 37 h 112"/>
                <a:gd name="T12" fmla="*/ 49 w 104"/>
                <a:gd name="T13" fmla="*/ 0 h 112"/>
                <a:gd name="T14" fmla="*/ 96 w 104"/>
                <a:gd name="T15" fmla="*/ 21 h 112"/>
                <a:gd name="T16" fmla="*/ 74 w 104"/>
                <a:gd name="T17" fmla="*/ 34 h 112"/>
                <a:gd name="T18" fmla="*/ 51 w 104"/>
                <a:gd name="T19" fmla="*/ 23 h 112"/>
                <a:gd name="T20" fmla="*/ 37 w 104"/>
                <a:gd name="T21" fmla="*/ 31 h 112"/>
                <a:gd name="T22" fmla="*/ 54 w 104"/>
                <a:gd name="T23" fmla="*/ 39 h 112"/>
                <a:gd name="T24" fmla="*/ 104 w 104"/>
                <a:gd name="T25" fmla="*/ 75 h 112"/>
                <a:gd name="T26" fmla="*/ 49 w 104"/>
                <a:gd name="T27" fmla="*/ 112 h 112"/>
                <a:gd name="T28" fmla="*/ 0 w 104"/>
                <a:gd name="T29" fmla="*/ 90 h 112"/>
                <a:gd name="T30" fmla="*/ 23 w 104"/>
                <a:gd name="T31" fmla="*/ 7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12">
                  <a:moveTo>
                    <a:pt x="23" y="75"/>
                  </a:moveTo>
                  <a:cubicBezTo>
                    <a:pt x="30" y="86"/>
                    <a:pt x="40" y="90"/>
                    <a:pt x="53" y="90"/>
                  </a:cubicBezTo>
                  <a:cubicBezTo>
                    <a:pt x="63" y="90"/>
                    <a:pt x="70" y="86"/>
                    <a:pt x="70" y="82"/>
                  </a:cubicBezTo>
                  <a:cubicBezTo>
                    <a:pt x="70" y="78"/>
                    <a:pt x="68" y="75"/>
                    <a:pt x="48" y="72"/>
                  </a:cubicBezTo>
                  <a:cubicBezTo>
                    <a:pt x="29" y="69"/>
                    <a:pt x="19" y="66"/>
                    <a:pt x="12" y="59"/>
                  </a:cubicBezTo>
                  <a:cubicBezTo>
                    <a:pt x="6" y="52"/>
                    <a:pt x="4" y="44"/>
                    <a:pt x="4" y="37"/>
                  </a:cubicBezTo>
                  <a:cubicBezTo>
                    <a:pt x="4" y="17"/>
                    <a:pt x="21" y="0"/>
                    <a:pt x="49" y="0"/>
                  </a:cubicBezTo>
                  <a:cubicBezTo>
                    <a:pt x="67" y="0"/>
                    <a:pt x="87" y="4"/>
                    <a:pt x="96" y="21"/>
                  </a:cubicBezTo>
                  <a:cubicBezTo>
                    <a:pt x="74" y="34"/>
                    <a:pt x="74" y="34"/>
                    <a:pt x="74" y="34"/>
                  </a:cubicBezTo>
                  <a:cubicBezTo>
                    <a:pt x="71" y="27"/>
                    <a:pt x="59" y="23"/>
                    <a:pt x="51" y="23"/>
                  </a:cubicBezTo>
                  <a:cubicBezTo>
                    <a:pt x="43" y="23"/>
                    <a:pt x="37" y="25"/>
                    <a:pt x="37" y="31"/>
                  </a:cubicBezTo>
                  <a:cubicBezTo>
                    <a:pt x="37" y="36"/>
                    <a:pt x="41" y="37"/>
                    <a:pt x="54" y="39"/>
                  </a:cubicBezTo>
                  <a:cubicBezTo>
                    <a:pt x="87" y="43"/>
                    <a:pt x="104" y="54"/>
                    <a:pt x="104" y="75"/>
                  </a:cubicBezTo>
                  <a:cubicBezTo>
                    <a:pt x="104" y="97"/>
                    <a:pt x="89" y="112"/>
                    <a:pt x="49" y="112"/>
                  </a:cubicBezTo>
                  <a:cubicBezTo>
                    <a:pt x="29" y="112"/>
                    <a:pt x="12" y="107"/>
                    <a:pt x="0" y="90"/>
                  </a:cubicBezTo>
                  <a:lnTo>
                    <a:pt x="23" y="75"/>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0" name="Freeform 15">
              <a:extLst>
                <a:ext uri="{FF2B5EF4-FFF2-40B4-BE49-F238E27FC236}">
                  <a16:creationId xmlns:a16="http://schemas.microsoft.com/office/drawing/2014/main" id="{2FA6B0CF-6090-42BB-98BB-4AB7FD6CA95C}"/>
                </a:ext>
              </a:extLst>
            </p:cNvPr>
            <p:cNvSpPr>
              <a:spLocks/>
            </p:cNvSpPr>
            <p:nvPr/>
          </p:nvSpPr>
          <p:spPr bwMode="auto">
            <a:xfrm>
              <a:off x="7676608" y="3616151"/>
              <a:ext cx="160238" cy="327075"/>
            </a:xfrm>
            <a:custGeom>
              <a:avLst/>
              <a:gdLst>
                <a:gd name="T0" fmla="*/ 0 w 72"/>
                <a:gd name="T1" fmla="*/ 38 h 147"/>
                <a:gd name="T2" fmla="*/ 18 w 72"/>
                <a:gd name="T3" fmla="*/ 38 h 147"/>
                <a:gd name="T4" fmla="*/ 20 w 72"/>
                <a:gd name="T5" fmla="*/ 0 h 147"/>
                <a:gd name="T6" fmla="*/ 53 w 72"/>
                <a:gd name="T7" fmla="*/ 0 h 147"/>
                <a:gd name="T8" fmla="*/ 53 w 72"/>
                <a:gd name="T9" fmla="*/ 38 h 147"/>
                <a:gd name="T10" fmla="*/ 71 w 72"/>
                <a:gd name="T11" fmla="*/ 38 h 147"/>
                <a:gd name="T12" fmla="*/ 71 w 72"/>
                <a:gd name="T13" fmla="*/ 62 h 147"/>
                <a:gd name="T14" fmla="*/ 53 w 72"/>
                <a:gd name="T15" fmla="*/ 62 h 147"/>
                <a:gd name="T16" fmla="*/ 53 w 72"/>
                <a:gd name="T17" fmla="*/ 112 h 147"/>
                <a:gd name="T18" fmla="*/ 64 w 72"/>
                <a:gd name="T19" fmla="*/ 121 h 147"/>
                <a:gd name="T20" fmla="*/ 72 w 72"/>
                <a:gd name="T21" fmla="*/ 120 h 147"/>
                <a:gd name="T22" fmla="*/ 72 w 72"/>
                <a:gd name="T23" fmla="*/ 145 h 147"/>
                <a:gd name="T24" fmla="*/ 52 w 72"/>
                <a:gd name="T25" fmla="*/ 147 h 147"/>
                <a:gd name="T26" fmla="*/ 16 w 72"/>
                <a:gd name="T27" fmla="*/ 118 h 147"/>
                <a:gd name="T28" fmla="*/ 16 w 72"/>
                <a:gd name="T29" fmla="*/ 62 h 147"/>
                <a:gd name="T30" fmla="*/ 0 w 72"/>
                <a:gd name="T31" fmla="*/ 62 h 147"/>
                <a:gd name="T32" fmla="*/ 0 w 72"/>
                <a:gd name="T33" fmla="*/ 3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147">
                  <a:moveTo>
                    <a:pt x="0" y="38"/>
                  </a:moveTo>
                  <a:cubicBezTo>
                    <a:pt x="18" y="38"/>
                    <a:pt x="18" y="38"/>
                    <a:pt x="18" y="38"/>
                  </a:cubicBezTo>
                  <a:cubicBezTo>
                    <a:pt x="20" y="0"/>
                    <a:pt x="20" y="0"/>
                    <a:pt x="20" y="0"/>
                  </a:cubicBezTo>
                  <a:cubicBezTo>
                    <a:pt x="53" y="0"/>
                    <a:pt x="53" y="0"/>
                    <a:pt x="53" y="0"/>
                  </a:cubicBezTo>
                  <a:cubicBezTo>
                    <a:pt x="53" y="38"/>
                    <a:pt x="53" y="38"/>
                    <a:pt x="53" y="38"/>
                  </a:cubicBezTo>
                  <a:cubicBezTo>
                    <a:pt x="71" y="38"/>
                    <a:pt x="71" y="38"/>
                    <a:pt x="71" y="38"/>
                  </a:cubicBezTo>
                  <a:cubicBezTo>
                    <a:pt x="71" y="62"/>
                    <a:pt x="71" y="62"/>
                    <a:pt x="71" y="62"/>
                  </a:cubicBezTo>
                  <a:cubicBezTo>
                    <a:pt x="53" y="62"/>
                    <a:pt x="53" y="62"/>
                    <a:pt x="53" y="62"/>
                  </a:cubicBezTo>
                  <a:cubicBezTo>
                    <a:pt x="53" y="112"/>
                    <a:pt x="53" y="112"/>
                    <a:pt x="53" y="112"/>
                  </a:cubicBezTo>
                  <a:cubicBezTo>
                    <a:pt x="53" y="119"/>
                    <a:pt x="58" y="121"/>
                    <a:pt x="64" y="121"/>
                  </a:cubicBezTo>
                  <a:cubicBezTo>
                    <a:pt x="65" y="121"/>
                    <a:pt x="69" y="121"/>
                    <a:pt x="72" y="120"/>
                  </a:cubicBezTo>
                  <a:cubicBezTo>
                    <a:pt x="72" y="145"/>
                    <a:pt x="72" y="145"/>
                    <a:pt x="72" y="145"/>
                  </a:cubicBezTo>
                  <a:cubicBezTo>
                    <a:pt x="65" y="146"/>
                    <a:pt x="58" y="147"/>
                    <a:pt x="52" y="147"/>
                  </a:cubicBezTo>
                  <a:cubicBezTo>
                    <a:pt x="24" y="147"/>
                    <a:pt x="16" y="137"/>
                    <a:pt x="16" y="118"/>
                  </a:cubicBezTo>
                  <a:cubicBezTo>
                    <a:pt x="16" y="62"/>
                    <a:pt x="16" y="62"/>
                    <a:pt x="16" y="62"/>
                  </a:cubicBezTo>
                  <a:cubicBezTo>
                    <a:pt x="0" y="62"/>
                    <a:pt x="0" y="62"/>
                    <a:pt x="0" y="62"/>
                  </a:cubicBezTo>
                  <a:lnTo>
                    <a:pt x="0" y="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1" name="Freeform 16">
              <a:extLst>
                <a:ext uri="{FF2B5EF4-FFF2-40B4-BE49-F238E27FC236}">
                  <a16:creationId xmlns:a16="http://schemas.microsoft.com/office/drawing/2014/main" id="{14D4D641-2319-446D-A6F4-E6EFCDFD97FF}"/>
                </a:ext>
              </a:extLst>
            </p:cNvPr>
            <p:cNvSpPr>
              <a:spLocks/>
            </p:cNvSpPr>
            <p:nvPr/>
          </p:nvSpPr>
          <p:spPr bwMode="auto">
            <a:xfrm>
              <a:off x="7869837" y="3693443"/>
              <a:ext cx="168722" cy="243185"/>
            </a:xfrm>
            <a:custGeom>
              <a:avLst/>
              <a:gdLst>
                <a:gd name="T0" fmla="*/ 0 w 76"/>
                <a:gd name="T1" fmla="*/ 3 h 109"/>
                <a:gd name="T2" fmla="*/ 38 w 76"/>
                <a:gd name="T3" fmla="*/ 3 h 109"/>
                <a:gd name="T4" fmla="*/ 38 w 76"/>
                <a:gd name="T5" fmla="*/ 19 h 109"/>
                <a:gd name="T6" fmla="*/ 38 w 76"/>
                <a:gd name="T7" fmla="*/ 19 h 109"/>
                <a:gd name="T8" fmla="*/ 76 w 76"/>
                <a:gd name="T9" fmla="*/ 0 h 109"/>
                <a:gd name="T10" fmla="*/ 76 w 76"/>
                <a:gd name="T11" fmla="*/ 39 h 109"/>
                <a:gd name="T12" fmla="*/ 56 w 76"/>
                <a:gd name="T13" fmla="*/ 34 h 109"/>
                <a:gd name="T14" fmla="*/ 38 w 76"/>
                <a:gd name="T15" fmla="*/ 41 h 109"/>
                <a:gd name="T16" fmla="*/ 38 w 76"/>
                <a:gd name="T17" fmla="*/ 109 h 109"/>
                <a:gd name="T18" fmla="*/ 0 w 76"/>
                <a:gd name="T19" fmla="*/ 109 h 109"/>
                <a:gd name="T20" fmla="*/ 0 w 76"/>
                <a:gd name="T21" fmla="*/ 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09">
                  <a:moveTo>
                    <a:pt x="0" y="3"/>
                  </a:moveTo>
                  <a:cubicBezTo>
                    <a:pt x="38" y="3"/>
                    <a:pt x="38" y="3"/>
                    <a:pt x="38" y="3"/>
                  </a:cubicBezTo>
                  <a:cubicBezTo>
                    <a:pt x="38" y="19"/>
                    <a:pt x="38" y="19"/>
                    <a:pt x="38" y="19"/>
                  </a:cubicBezTo>
                  <a:cubicBezTo>
                    <a:pt x="38" y="19"/>
                    <a:pt x="38" y="19"/>
                    <a:pt x="38" y="19"/>
                  </a:cubicBezTo>
                  <a:cubicBezTo>
                    <a:pt x="46" y="7"/>
                    <a:pt x="62" y="1"/>
                    <a:pt x="76" y="0"/>
                  </a:cubicBezTo>
                  <a:cubicBezTo>
                    <a:pt x="76" y="39"/>
                    <a:pt x="76" y="39"/>
                    <a:pt x="76" y="39"/>
                  </a:cubicBezTo>
                  <a:cubicBezTo>
                    <a:pt x="68" y="36"/>
                    <a:pt x="61" y="34"/>
                    <a:pt x="56" y="34"/>
                  </a:cubicBezTo>
                  <a:cubicBezTo>
                    <a:pt x="49" y="34"/>
                    <a:pt x="44" y="37"/>
                    <a:pt x="38" y="41"/>
                  </a:cubicBezTo>
                  <a:cubicBezTo>
                    <a:pt x="38" y="109"/>
                    <a:pt x="38" y="109"/>
                    <a:pt x="38" y="109"/>
                  </a:cubicBezTo>
                  <a:cubicBezTo>
                    <a:pt x="0" y="109"/>
                    <a:pt x="0" y="109"/>
                    <a:pt x="0" y="109"/>
                  </a:cubicBezTo>
                  <a:lnTo>
                    <a:pt x="0" y="3"/>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2" name="Freeform 17">
              <a:extLst>
                <a:ext uri="{FF2B5EF4-FFF2-40B4-BE49-F238E27FC236}">
                  <a16:creationId xmlns:a16="http://schemas.microsoft.com/office/drawing/2014/main" id="{9AC08496-2F59-4CE3-8836-B9158EF71FFA}"/>
                </a:ext>
              </a:extLst>
            </p:cNvPr>
            <p:cNvSpPr>
              <a:spLocks noEditPoints="1"/>
            </p:cNvSpPr>
            <p:nvPr/>
          </p:nvSpPr>
          <p:spPr bwMode="auto">
            <a:xfrm>
              <a:off x="8056468" y="3693443"/>
              <a:ext cx="230932" cy="249783"/>
            </a:xfrm>
            <a:custGeom>
              <a:avLst/>
              <a:gdLst>
                <a:gd name="T0" fmla="*/ 5 w 104"/>
                <a:gd name="T1" fmla="*/ 30 h 112"/>
                <a:gd name="T2" fmla="*/ 52 w 104"/>
                <a:gd name="T3" fmla="*/ 0 h 112"/>
                <a:gd name="T4" fmla="*/ 100 w 104"/>
                <a:gd name="T5" fmla="*/ 31 h 112"/>
                <a:gd name="T6" fmla="*/ 100 w 104"/>
                <a:gd name="T7" fmla="*/ 88 h 112"/>
                <a:gd name="T8" fmla="*/ 104 w 104"/>
                <a:gd name="T9" fmla="*/ 109 h 112"/>
                <a:gd name="T10" fmla="*/ 65 w 104"/>
                <a:gd name="T11" fmla="*/ 109 h 112"/>
                <a:gd name="T12" fmla="*/ 64 w 104"/>
                <a:gd name="T13" fmla="*/ 100 h 112"/>
                <a:gd name="T14" fmla="*/ 31 w 104"/>
                <a:gd name="T15" fmla="*/ 112 h 112"/>
                <a:gd name="T16" fmla="*/ 0 w 104"/>
                <a:gd name="T17" fmla="*/ 81 h 112"/>
                <a:gd name="T18" fmla="*/ 63 w 104"/>
                <a:gd name="T19" fmla="*/ 43 h 112"/>
                <a:gd name="T20" fmla="*/ 63 w 104"/>
                <a:gd name="T21" fmla="*/ 34 h 112"/>
                <a:gd name="T22" fmla="*/ 51 w 104"/>
                <a:gd name="T23" fmla="*/ 23 h 112"/>
                <a:gd name="T24" fmla="*/ 36 w 104"/>
                <a:gd name="T25" fmla="*/ 36 h 112"/>
                <a:gd name="T26" fmla="*/ 5 w 104"/>
                <a:gd name="T27" fmla="*/ 30 h 112"/>
                <a:gd name="T28" fmla="*/ 63 w 104"/>
                <a:gd name="T29" fmla="*/ 61 h 112"/>
                <a:gd name="T30" fmla="*/ 36 w 104"/>
                <a:gd name="T31" fmla="*/ 77 h 112"/>
                <a:gd name="T32" fmla="*/ 48 w 104"/>
                <a:gd name="T33" fmla="*/ 89 h 112"/>
                <a:gd name="T34" fmla="*/ 63 w 104"/>
                <a:gd name="T35" fmla="*/ 83 h 112"/>
                <a:gd name="T36" fmla="*/ 63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1" y="0"/>
                    <a:pt x="52" y="0"/>
                  </a:cubicBezTo>
                  <a:cubicBezTo>
                    <a:pt x="91" y="0"/>
                    <a:pt x="100" y="14"/>
                    <a:pt x="100" y="31"/>
                  </a:cubicBezTo>
                  <a:cubicBezTo>
                    <a:pt x="100" y="88"/>
                    <a:pt x="100" y="88"/>
                    <a:pt x="100" y="88"/>
                  </a:cubicBezTo>
                  <a:cubicBezTo>
                    <a:pt x="100" y="92"/>
                    <a:pt x="100" y="104"/>
                    <a:pt x="104" y="109"/>
                  </a:cubicBezTo>
                  <a:cubicBezTo>
                    <a:pt x="65" y="109"/>
                    <a:pt x="65" y="109"/>
                    <a:pt x="65" y="109"/>
                  </a:cubicBezTo>
                  <a:cubicBezTo>
                    <a:pt x="64" y="107"/>
                    <a:pt x="64" y="103"/>
                    <a:pt x="64" y="100"/>
                  </a:cubicBezTo>
                  <a:cubicBezTo>
                    <a:pt x="55" y="107"/>
                    <a:pt x="43" y="112"/>
                    <a:pt x="31" y="112"/>
                  </a:cubicBezTo>
                  <a:cubicBezTo>
                    <a:pt x="21" y="112"/>
                    <a:pt x="0" y="107"/>
                    <a:pt x="0" y="81"/>
                  </a:cubicBezTo>
                  <a:cubicBezTo>
                    <a:pt x="0" y="51"/>
                    <a:pt x="33" y="43"/>
                    <a:pt x="63" y="43"/>
                  </a:cubicBezTo>
                  <a:cubicBezTo>
                    <a:pt x="63" y="34"/>
                    <a:pt x="63" y="34"/>
                    <a:pt x="63" y="34"/>
                  </a:cubicBezTo>
                  <a:cubicBezTo>
                    <a:pt x="63" y="26"/>
                    <a:pt x="58" y="23"/>
                    <a:pt x="51" y="23"/>
                  </a:cubicBezTo>
                  <a:cubicBezTo>
                    <a:pt x="42" y="23"/>
                    <a:pt x="38" y="28"/>
                    <a:pt x="36" y="36"/>
                  </a:cubicBezTo>
                  <a:lnTo>
                    <a:pt x="5" y="30"/>
                  </a:lnTo>
                  <a:close/>
                  <a:moveTo>
                    <a:pt x="63" y="61"/>
                  </a:moveTo>
                  <a:cubicBezTo>
                    <a:pt x="52" y="62"/>
                    <a:pt x="36" y="65"/>
                    <a:pt x="36" y="77"/>
                  </a:cubicBezTo>
                  <a:cubicBezTo>
                    <a:pt x="36" y="85"/>
                    <a:pt x="44" y="89"/>
                    <a:pt x="48" y="89"/>
                  </a:cubicBezTo>
                  <a:cubicBezTo>
                    <a:pt x="53" y="89"/>
                    <a:pt x="58" y="87"/>
                    <a:pt x="63" y="83"/>
                  </a:cubicBezTo>
                  <a:lnTo>
                    <a:pt x="63" y="61"/>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3" name="Rectangle 18">
              <a:extLst>
                <a:ext uri="{FF2B5EF4-FFF2-40B4-BE49-F238E27FC236}">
                  <a16:creationId xmlns:a16="http://schemas.microsoft.com/office/drawing/2014/main" id="{BE373BF7-B47D-4E07-905A-3278A3F5C5E4}"/>
                </a:ext>
              </a:extLst>
            </p:cNvPr>
            <p:cNvSpPr>
              <a:spLocks noChangeArrowheads="1"/>
            </p:cNvSpPr>
            <p:nvPr/>
          </p:nvSpPr>
          <p:spPr bwMode="auto">
            <a:xfrm>
              <a:off x="8314733" y="3600127"/>
              <a:ext cx="83890" cy="336500"/>
            </a:xfrm>
            <a:prstGeom prst="rect">
              <a:avLst/>
            </a:pr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4" name="Freeform 19">
              <a:extLst>
                <a:ext uri="{FF2B5EF4-FFF2-40B4-BE49-F238E27FC236}">
                  <a16:creationId xmlns:a16="http://schemas.microsoft.com/office/drawing/2014/main" id="{D56D24D1-699B-4345-8AC0-FA8AC57C049F}"/>
                </a:ext>
              </a:extLst>
            </p:cNvPr>
            <p:cNvSpPr>
              <a:spLocks noEditPoints="1"/>
            </p:cNvSpPr>
            <p:nvPr/>
          </p:nvSpPr>
          <p:spPr bwMode="auto">
            <a:xfrm>
              <a:off x="8439149" y="3600126"/>
              <a:ext cx="83890" cy="336500"/>
            </a:xfrm>
            <a:custGeom>
              <a:avLst/>
              <a:gdLst>
                <a:gd name="T0" fmla="*/ 0 w 89"/>
                <a:gd name="T1" fmla="*/ 0 h 357"/>
                <a:gd name="T2" fmla="*/ 89 w 89"/>
                <a:gd name="T3" fmla="*/ 0 h 357"/>
                <a:gd name="T4" fmla="*/ 89 w 89"/>
                <a:gd name="T5" fmla="*/ 71 h 357"/>
                <a:gd name="T6" fmla="*/ 0 w 89"/>
                <a:gd name="T7" fmla="*/ 71 h 357"/>
                <a:gd name="T8" fmla="*/ 0 w 89"/>
                <a:gd name="T9" fmla="*/ 0 h 357"/>
                <a:gd name="T10" fmla="*/ 0 w 89"/>
                <a:gd name="T11" fmla="*/ 106 h 357"/>
                <a:gd name="T12" fmla="*/ 89 w 89"/>
                <a:gd name="T13" fmla="*/ 106 h 357"/>
                <a:gd name="T14" fmla="*/ 89 w 89"/>
                <a:gd name="T15" fmla="*/ 357 h 357"/>
                <a:gd name="T16" fmla="*/ 0 w 89"/>
                <a:gd name="T17" fmla="*/ 357 h 357"/>
                <a:gd name="T18" fmla="*/ 0 w 89"/>
                <a:gd name="T19" fmla="*/ 10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357">
                  <a:moveTo>
                    <a:pt x="0" y="0"/>
                  </a:moveTo>
                  <a:lnTo>
                    <a:pt x="89" y="0"/>
                  </a:lnTo>
                  <a:lnTo>
                    <a:pt x="89" y="71"/>
                  </a:lnTo>
                  <a:lnTo>
                    <a:pt x="0" y="71"/>
                  </a:lnTo>
                  <a:lnTo>
                    <a:pt x="0" y="0"/>
                  </a:lnTo>
                  <a:close/>
                  <a:moveTo>
                    <a:pt x="0" y="106"/>
                  </a:moveTo>
                  <a:lnTo>
                    <a:pt x="89" y="106"/>
                  </a:lnTo>
                  <a:lnTo>
                    <a:pt x="89" y="357"/>
                  </a:lnTo>
                  <a:lnTo>
                    <a:pt x="0" y="357"/>
                  </a:lnTo>
                  <a:lnTo>
                    <a:pt x="0" y="10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5" name="Freeform 20">
              <a:extLst>
                <a:ext uri="{FF2B5EF4-FFF2-40B4-BE49-F238E27FC236}">
                  <a16:creationId xmlns:a16="http://schemas.microsoft.com/office/drawing/2014/main" id="{48F56F17-63CF-4EFD-9FB8-6C120379406A}"/>
                </a:ext>
              </a:extLst>
            </p:cNvPr>
            <p:cNvSpPr>
              <a:spLocks noEditPoints="1"/>
            </p:cNvSpPr>
            <p:nvPr/>
          </p:nvSpPr>
          <p:spPr bwMode="auto">
            <a:xfrm>
              <a:off x="8550373" y="3693445"/>
              <a:ext cx="230932" cy="249783"/>
            </a:xfrm>
            <a:custGeom>
              <a:avLst/>
              <a:gdLst>
                <a:gd name="T0" fmla="*/ 5 w 104"/>
                <a:gd name="T1" fmla="*/ 30 h 112"/>
                <a:gd name="T2" fmla="*/ 53 w 104"/>
                <a:gd name="T3" fmla="*/ 0 h 112"/>
                <a:gd name="T4" fmla="*/ 100 w 104"/>
                <a:gd name="T5" fmla="*/ 31 h 112"/>
                <a:gd name="T6" fmla="*/ 100 w 104"/>
                <a:gd name="T7" fmla="*/ 88 h 112"/>
                <a:gd name="T8" fmla="*/ 104 w 104"/>
                <a:gd name="T9" fmla="*/ 109 h 112"/>
                <a:gd name="T10" fmla="*/ 66 w 104"/>
                <a:gd name="T11" fmla="*/ 109 h 112"/>
                <a:gd name="T12" fmla="*/ 64 w 104"/>
                <a:gd name="T13" fmla="*/ 100 h 112"/>
                <a:gd name="T14" fmla="*/ 32 w 104"/>
                <a:gd name="T15" fmla="*/ 112 h 112"/>
                <a:gd name="T16" fmla="*/ 0 w 104"/>
                <a:gd name="T17" fmla="*/ 81 h 112"/>
                <a:gd name="T18" fmla="*/ 64 w 104"/>
                <a:gd name="T19" fmla="*/ 43 h 112"/>
                <a:gd name="T20" fmla="*/ 64 w 104"/>
                <a:gd name="T21" fmla="*/ 34 h 112"/>
                <a:gd name="T22" fmla="*/ 51 w 104"/>
                <a:gd name="T23" fmla="*/ 23 h 112"/>
                <a:gd name="T24" fmla="*/ 36 w 104"/>
                <a:gd name="T25" fmla="*/ 36 h 112"/>
                <a:gd name="T26" fmla="*/ 5 w 104"/>
                <a:gd name="T27" fmla="*/ 30 h 112"/>
                <a:gd name="T28" fmla="*/ 64 w 104"/>
                <a:gd name="T29" fmla="*/ 61 h 112"/>
                <a:gd name="T30" fmla="*/ 37 w 104"/>
                <a:gd name="T31" fmla="*/ 77 h 112"/>
                <a:gd name="T32" fmla="*/ 48 w 104"/>
                <a:gd name="T33" fmla="*/ 89 h 112"/>
                <a:gd name="T34" fmla="*/ 64 w 104"/>
                <a:gd name="T35" fmla="*/ 83 h 112"/>
                <a:gd name="T36" fmla="*/ 64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2" y="0"/>
                    <a:pt x="53" y="0"/>
                  </a:cubicBezTo>
                  <a:cubicBezTo>
                    <a:pt x="92" y="0"/>
                    <a:pt x="100" y="14"/>
                    <a:pt x="100" y="31"/>
                  </a:cubicBezTo>
                  <a:cubicBezTo>
                    <a:pt x="100" y="88"/>
                    <a:pt x="100" y="88"/>
                    <a:pt x="100" y="88"/>
                  </a:cubicBezTo>
                  <a:cubicBezTo>
                    <a:pt x="100" y="92"/>
                    <a:pt x="100" y="104"/>
                    <a:pt x="104" y="109"/>
                  </a:cubicBezTo>
                  <a:cubicBezTo>
                    <a:pt x="66" y="109"/>
                    <a:pt x="66" y="109"/>
                    <a:pt x="66" y="109"/>
                  </a:cubicBezTo>
                  <a:cubicBezTo>
                    <a:pt x="65" y="107"/>
                    <a:pt x="64" y="103"/>
                    <a:pt x="64" y="100"/>
                  </a:cubicBezTo>
                  <a:cubicBezTo>
                    <a:pt x="55" y="107"/>
                    <a:pt x="43" y="112"/>
                    <a:pt x="32" y="112"/>
                  </a:cubicBezTo>
                  <a:cubicBezTo>
                    <a:pt x="21" y="112"/>
                    <a:pt x="0" y="107"/>
                    <a:pt x="0" y="81"/>
                  </a:cubicBezTo>
                  <a:cubicBezTo>
                    <a:pt x="0" y="51"/>
                    <a:pt x="33" y="43"/>
                    <a:pt x="64" y="43"/>
                  </a:cubicBezTo>
                  <a:cubicBezTo>
                    <a:pt x="64" y="34"/>
                    <a:pt x="64" y="34"/>
                    <a:pt x="64" y="34"/>
                  </a:cubicBezTo>
                  <a:cubicBezTo>
                    <a:pt x="64" y="26"/>
                    <a:pt x="58" y="23"/>
                    <a:pt x="51" y="23"/>
                  </a:cubicBezTo>
                  <a:cubicBezTo>
                    <a:pt x="42" y="23"/>
                    <a:pt x="39" y="28"/>
                    <a:pt x="36" y="36"/>
                  </a:cubicBezTo>
                  <a:lnTo>
                    <a:pt x="5" y="30"/>
                  </a:lnTo>
                  <a:close/>
                  <a:moveTo>
                    <a:pt x="64" y="61"/>
                  </a:moveTo>
                  <a:cubicBezTo>
                    <a:pt x="53" y="62"/>
                    <a:pt x="37" y="65"/>
                    <a:pt x="37" y="77"/>
                  </a:cubicBezTo>
                  <a:cubicBezTo>
                    <a:pt x="37" y="85"/>
                    <a:pt x="44" y="89"/>
                    <a:pt x="48" y="89"/>
                  </a:cubicBezTo>
                  <a:cubicBezTo>
                    <a:pt x="54" y="89"/>
                    <a:pt x="58" y="87"/>
                    <a:pt x="64" y="83"/>
                  </a:cubicBezTo>
                  <a:lnTo>
                    <a:pt x="64" y="61"/>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27" name="Footer Placeholder 26">
            <a:extLst>
              <a:ext uri="{FF2B5EF4-FFF2-40B4-BE49-F238E27FC236}">
                <a16:creationId xmlns:a16="http://schemas.microsoft.com/office/drawing/2014/main" id="{EC00E08F-93DA-40D8-8F50-B81DCEDC5AFB}"/>
              </a:ext>
            </a:extLst>
          </p:cNvPr>
          <p:cNvSpPr>
            <a:spLocks noGrp="1"/>
          </p:cNvSpPr>
          <p:nvPr>
            <p:ph type="ftr" sz="quarter" idx="10"/>
          </p:nvPr>
        </p:nvSpPr>
        <p:spPr/>
        <p:txBody>
          <a:bodyPr/>
          <a:lstStyle/>
          <a:p>
            <a:r>
              <a:rPr lang="en-AU"/>
              <a:t>Cortell Australia 2019</a:t>
            </a:r>
            <a:endParaRPr lang="en-AU" dirty="0"/>
          </a:p>
        </p:txBody>
      </p:sp>
    </p:spTree>
    <p:extLst>
      <p:ext uri="{BB962C8B-B14F-4D97-AF65-F5344CB8AC3E}">
        <p14:creationId xmlns:p14="http://schemas.microsoft.com/office/powerpoint/2010/main" val="344578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64" presetClass="path" presetSubtype="0" accel="50000" decel="50000" fill="hold" nodeType="withEffect">
                                  <p:stCondLst>
                                    <p:cond delay="0"/>
                                  </p:stCondLst>
                                  <p:childTnLst>
                                    <p:animMotion origin="layout" path="M -2.5E-6 0.01944 L -2.5E-6 0.00046 " pathEditMode="relative" rAng="0" ptsTypes="AA">
                                      <p:cBhvr>
                                        <p:cTn id="9" dur="1500" fill="hold"/>
                                        <p:tgtEl>
                                          <p:spTgt spid="4"/>
                                        </p:tgtEl>
                                        <p:attrNameLst>
                                          <p:attrName>ppt_x</p:attrName>
                                          <p:attrName>ppt_y</p:attrName>
                                        </p:attrNameLst>
                                      </p:cBhvr>
                                      <p:rCtr x="0" y="-949"/>
                                    </p:animMotion>
                                  </p:childTnLst>
                                </p:cTn>
                              </p:par>
                              <p:par>
                                <p:cTn id="10" presetID="10"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64" presetClass="path" presetSubtype="0" accel="50000" decel="50000" fill="hold" nodeType="withEffect">
                                  <p:stCondLst>
                                    <p:cond delay="0"/>
                                  </p:stCondLst>
                                  <p:childTnLst>
                                    <p:animMotion origin="layout" path="M -2.5E-6 0.01944 L -2.5E-6 0.00046 " pathEditMode="relative" rAng="0" ptsTypes="AA">
                                      <p:cBhvr>
                                        <p:cTn id="14" dur="1500" fill="hold"/>
                                        <p:tgtEl>
                                          <p:spTgt spid="5"/>
                                        </p:tgtEl>
                                        <p:attrNameLst>
                                          <p:attrName>ppt_x</p:attrName>
                                          <p:attrName>ppt_y</p:attrName>
                                        </p:attrNameLst>
                                      </p:cBhvr>
                                      <p:rCtr x="0" y="-949"/>
                                    </p:animMotion>
                                  </p:childTnLst>
                                </p:cTn>
                              </p:par>
                              <p:par>
                                <p:cTn id="15" presetID="10" presetClass="entr" presetSubtype="0" fill="hold" nodeType="withEffect">
                                  <p:stCondLst>
                                    <p:cond delay="25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64" presetClass="path" presetSubtype="0" accel="50000" decel="50000" fill="hold" nodeType="withEffect">
                                  <p:stCondLst>
                                    <p:cond delay="250"/>
                                  </p:stCondLst>
                                  <p:childTnLst>
                                    <p:animMotion origin="layout" path="M -2.5E-6 -0.01968 L -2.5E-6 0.00046 " pathEditMode="relative" rAng="0" ptsTypes="AA">
                                      <p:cBhvr>
                                        <p:cTn id="19" dur="1500" fill="hold"/>
                                        <p:tgtEl>
                                          <p:spTgt spid="7"/>
                                        </p:tgtEl>
                                        <p:attrNameLst>
                                          <p:attrName>ppt_x</p:attrName>
                                          <p:attrName>ppt_y</p:attrName>
                                        </p:attrNameLst>
                                      </p:cBhvr>
                                      <p:rCtr x="0" y="995"/>
                                    </p:animMotion>
                                  </p:childTnLst>
                                </p:cTn>
                              </p:par>
                              <p:par>
                                <p:cTn id="20" presetID="10" presetClass="entr" presetSubtype="0" fill="hold" nodeType="withEffect">
                                  <p:stCondLst>
                                    <p:cond delay="75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100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291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2162D-985A-4AAA-86E0-B90A7F2610C8}"/>
              </a:ext>
            </a:extLst>
          </p:cNvPr>
          <p:cNvSpPr>
            <a:spLocks noGrp="1"/>
          </p:cNvSpPr>
          <p:nvPr>
            <p:ph type="title" hasCustomPrompt="1"/>
          </p:nvPr>
        </p:nvSpPr>
        <p:spPr>
          <a:xfrm>
            <a:off x="979498" y="1393461"/>
            <a:ext cx="9383701" cy="3149510"/>
          </a:xfrm>
          <a:prstGeom prst="rect">
            <a:avLst/>
          </a:prstGeom>
        </p:spPr>
        <p:txBody>
          <a:bodyPr anchor="t">
            <a:noAutofit/>
          </a:bodyPr>
          <a:lstStyle>
            <a:lvl1pPr marL="0" indent="0">
              <a:defRPr sz="5400">
                <a:solidFill>
                  <a:schemeClr val="bg1"/>
                </a:solidFill>
              </a:defRPr>
            </a:lvl1pPr>
          </a:lstStyle>
          <a:p>
            <a:r>
              <a:rPr lang="en-US" dirty="0"/>
              <a:t>ADD A QUOTE HERE ACROSS A COUPLE OF LINES, AND MAYBE MORE LINES.”</a:t>
            </a:r>
            <a:endParaRPr lang="en-AU" dirty="0"/>
          </a:p>
        </p:txBody>
      </p:sp>
      <p:sp>
        <p:nvSpPr>
          <p:cNvPr id="11" name="Text Placeholder 10">
            <a:extLst>
              <a:ext uri="{FF2B5EF4-FFF2-40B4-BE49-F238E27FC236}">
                <a16:creationId xmlns:a16="http://schemas.microsoft.com/office/drawing/2014/main" id="{67C84D09-A4F4-470C-AE15-19D354E7624D}"/>
              </a:ext>
            </a:extLst>
          </p:cNvPr>
          <p:cNvSpPr>
            <a:spLocks noGrp="1"/>
          </p:cNvSpPr>
          <p:nvPr>
            <p:ph type="body" sz="quarter" idx="10" hasCustomPrompt="1"/>
          </p:nvPr>
        </p:nvSpPr>
        <p:spPr>
          <a:xfrm>
            <a:off x="979499" y="4821117"/>
            <a:ext cx="3790950" cy="444127"/>
          </a:xfrm>
          <a:prstGeom prst="rect">
            <a:avLst/>
          </a:prstGeom>
        </p:spPr>
        <p:txBody>
          <a:bodyPr/>
          <a:lstStyle>
            <a:lvl1pPr marL="0" indent="0">
              <a:buNone/>
              <a:defRPr>
                <a:solidFill>
                  <a:schemeClr val="bg1"/>
                </a:solidFill>
              </a:defRPr>
            </a:lvl1pPr>
          </a:lstStyle>
          <a:p>
            <a:pPr lvl="0"/>
            <a:r>
              <a:rPr lang="en-US" dirty="0"/>
              <a:t>– Quote Person</a:t>
            </a:r>
            <a:endParaRPr lang="en-AU" dirty="0"/>
          </a:p>
        </p:txBody>
      </p:sp>
      <p:sp>
        <p:nvSpPr>
          <p:cNvPr id="3" name="TextBox 2">
            <a:extLst>
              <a:ext uri="{FF2B5EF4-FFF2-40B4-BE49-F238E27FC236}">
                <a16:creationId xmlns:a16="http://schemas.microsoft.com/office/drawing/2014/main" id="{1922B94B-5A89-4060-A962-E41F4E746062}"/>
              </a:ext>
            </a:extLst>
          </p:cNvPr>
          <p:cNvSpPr txBox="1"/>
          <p:nvPr userDrawn="1"/>
        </p:nvSpPr>
        <p:spPr>
          <a:xfrm>
            <a:off x="435427" y="1306377"/>
            <a:ext cx="580572" cy="923330"/>
          </a:xfrm>
          <a:prstGeom prst="rect">
            <a:avLst/>
          </a:prstGeom>
          <a:noFill/>
        </p:spPr>
        <p:txBody>
          <a:bodyPr wrap="square" rtlCol="0">
            <a:spAutoFit/>
          </a:bodyPr>
          <a:lstStyle/>
          <a:p>
            <a:r>
              <a:rPr lang="en-AU" sz="5400" b="1" i="0" kern="1200" cap="none" baseline="0" dirty="0">
                <a:solidFill>
                  <a:schemeClr val="bg1"/>
                </a:solidFill>
                <a:latin typeface="+mj-lt"/>
                <a:ea typeface="+mj-ea"/>
                <a:cs typeface="+mj-cs"/>
              </a:rPr>
              <a:t>“</a:t>
            </a:r>
          </a:p>
        </p:txBody>
      </p:sp>
      <p:sp>
        <p:nvSpPr>
          <p:cNvPr id="4" name="Footer Placeholder 3">
            <a:extLst>
              <a:ext uri="{FF2B5EF4-FFF2-40B4-BE49-F238E27FC236}">
                <a16:creationId xmlns:a16="http://schemas.microsoft.com/office/drawing/2014/main" id="{B6D00FF3-5B78-4E4A-95F7-F45E19786D50}"/>
              </a:ext>
            </a:extLst>
          </p:cNvPr>
          <p:cNvSpPr>
            <a:spLocks noGrp="1"/>
          </p:cNvSpPr>
          <p:nvPr>
            <p:ph type="ftr" sz="quarter" idx="11"/>
          </p:nvPr>
        </p:nvSpPr>
        <p:spPr/>
        <p:txBody>
          <a:bodyPr/>
          <a:lstStyle/>
          <a:p>
            <a:r>
              <a:rPr lang="en-AU"/>
              <a:t>Cortell Australia 2019</a:t>
            </a:r>
            <a:endParaRPr lang="en-AU" dirty="0"/>
          </a:p>
        </p:txBody>
      </p:sp>
    </p:spTree>
    <p:extLst>
      <p:ext uri="{BB962C8B-B14F-4D97-AF65-F5344CB8AC3E}">
        <p14:creationId xmlns:p14="http://schemas.microsoft.com/office/powerpoint/2010/main" val="2565809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0E2BB54-1CB3-41F2-B5A5-094964563D9E}"/>
              </a:ext>
            </a:extLst>
          </p:cNvPr>
          <p:cNvSpPr>
            <a:spLocks noGrp="1"/>
          </p:cNvSpPr>
          <p:nvPr>
            <p:ph type="ftr" sz="quarter" idx="10"/>
          </p:nvPr>
        </p:nvSpPr>
        <p:spPr/>
        <p:txBody>
          <a:bodyPr/>
          <a:lstStyle/>
          <a:p>
            <a:r>
              <a:rPr lang="en-AU"/>
              <a:t>Cortell Australia 2019</a:t>
            </a:r>
            <a:endParaRPr lang="en-AU" dirty="0"/>
          </a:p>
        </p:txBody>
      </p:sp>
    </p:spTree>
    <p:extLst>
      <p:ext uri="{BB962C8B-B14F-4D97-AF65-F5344CB8AC3E}">
        <p14:creationId xmlns:p14="http://schemas.microsoft.com/office/powerpoint/2010/main" val="195725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Slide Image">
    <p:spTree>
      <p:nvGrpSpPr>
        <p:cNvPr id="1" name=""/>
        <p:cNvGrpSpPr/>
        <p:nvPr/>
      </p:nvGrpSpPr>
      <p:grpSpPr>
        <a:xfrm>
          <a:off x="0" y="0"/>
          <a:ext cx="0" cy="0"/>
          <a:chOff x="0" y="0"/>
          <a:chExt cx="0" cy="0"/>
        </a:xfrm>
      </p:grpSpPr>
      <p:sp>
        <p:nvSpPr>
          <p:cNvPr id="5" name="Picture Placeholder 9">
            <a:extLst>
              <a:ext uri="{FF2B5EF4-FFF2-40B4-BE49-F238E27FC236}">
                <a16:creationId xmlns:a16="http://schemas.microsoft.com/office/drawing/2014/main" id="{2FB9B2D2-6EA1-4CC3-8D15-0F261435F1D3}"/>
              </a:ext>
            </a:extLst>
          </p:cNvPr>
          <p:cNvSpPr>
            <a:spLocks noGrp="1"/>
          </p:cNvSpPr>
          <p:nvPr>
            <p:ph type="pic" sz="quarter" idx="12"/>
          </p:nvPr>
        </p:nvSpPr>
        <p:spPr>
          <a:xfrm>
            <a:off x="0" y="0"/>
            <a:ext cx="12192000" cy="6858000"/>
          </a:xfrm>
          <a:prstGeom prst="rect">
            <a:avLst/>
          </a:prstGeom>
          <a:pattFill prst="ltDnDiag">
            <a:fgClr>
              <a:schemeClr val="accent1"/>
            </a:fgClr>
            <a:bgClr>
              <a:schemeClr val="bg1"/>
            </a:bgClr>
          </a:pattFill>
        </p:spPr>
        <p:txBody>
          <a:bodyPr vert="horz" lIns="91440" tIns="45720" rIns="91440" bIns="45720" rtlCol="0" anchor="ctr">
            <a:normAutofit/>
          </a:bodyPr>
          <a:lstStyle>
            <a:lvl1pPr marL="0" indent="0" algn="ctr">
              <a:buNone/>
              <a:defRPr lang="en-AU" sz="4400" dirty="0">
                <a:solidFill>
                  <a:schemeClr val="tx1"/>
                </a:solidFill>
              </a:defRPr>
            </a:lvl1pPr>
          </a:lstStyle>
          <a:p>
            <a:pPr marL="228600" lvl="0" indent="-228600" algn="ctr"/>
            <a:r>
              <a:rPr lang="en-US"/>
              <a:t>Click icon to add picture</a:t>
            </a:r>
            <a:endParaRPr lang="en-AU" dirty="0"/>
          </a:p>
        </p:txBody>
      </p:sp>
    </p:spTree>
    <p:extLst>
      <p:ext uri="{BB962C8B-B14F-4D97-AF65-F5344CB8AC3E}">
        <p14:creationId xmlns:p14="http://schemas.microsoft.com/office/powerpoint/2010/main" val="4042658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 2 Light Texture">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19ECD04C-900B-4A52-B016-93B392A62C16}"/>
              </a:ext>
            </a:extLst>
          </p:cNvPr>
          <p:cNvSpPr>
            <a:spLocks noGrp="1"/>
          </p:cNvSpPr>
          <p:nvPr>
            <p:ph type="pic" sz="quarter" idx="11"/>
          </p:nvPr>
        </p:nvSpPr>
        <p:spPr>
          <a:xfrm>
            <a:off x="-10929" y="-14305"/>
            <a:ext cx="12199197" cy="688901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5082540 w 12192000"/>
              <a:gd name="connsiteY1" fmla="*/ 52578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3543300 w 12192000"/>
              <a:gd name="connsiteY3" fmla="*/ 6858000 h 6858000"/>
              <a:gd name="connsiteX4" fmla="*/ 0 w 12192000"/>
              <a:gd name="connsiteY4" fmla="*/ 0 h 6858000"/>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94207"/>
              <a:gd name="connsiteX1" fmla="*/ 8717280 w 12192000"/>
              <a:gd name="connsiteY1" fmla="*/ 0 h 6894207"/>
              <a:gd name="connsiteX2" fmla="*/ 12192000 w 12192000"/>
              <a:gd name="connsiteY2" fmla="*/ 6858000 h 6894207"/>
              <a:gd name="connsiteX3" fmla="*/ 3742083 w 12192000"/>
              <a:gd name="connsiteY3" fmla="*/ 6894207 h 6894207"/>
              <a:gd name="connsiteX4" fmla="*/ 0 w 12192000"/>
              <a:gd name="connsiteY4" fmla="*/ 0 h 6894207"/>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74329"/>
              <a:gd name="connsiteX1" fmla="*/ 837935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19878 h 6894207"/>
              <a:gd name="connsiteX1" fmla="*/ 8677524 w 12192000"/>
              <a:gd name="connsiteY1" fmla="*/ 0 h 6894207"/>
              <a:gd name="connsiteX2" fmla="*/ 12192000 w 12192000"/>
              <a:gd name="connsiteY2" fmla="*/ 6877878 h 6894207"/>
              <a:gd name="connsiteX3" fmla="*/ 3543300 w 12192000"/>
              <a:gd name="connsiteY3" fmla="*/ 6894207 h 6894207"/>
              <a:gd name="connsiteX4" fmla="*/ 0 w 12192000"/>
              <a:gd name="connsiteY4" fmla="*/ 19878 h 6894207"/>
              <a:gd name="connsiteX0" fmla="*/ 0 w 12206929"/>
              <a:gd name="connsiteY0" fmla="*/ 19878 h 6894207"/>
              <a:gd name="connsiteX1" fmla="*/ 8677524 w 12206929"/>
              <a:gd name="connsiteY1" fmla="*/ 0 h 6894207"/>
              <a:gd name="connsiteX2" fmla="*/ 12206929 w 12206929"/>
              <a:gd name="connsiteY2" fmla="*/ 6889075 h 6894207"/>
              <a:gd name="connsiteX3" fmla="*/ 3543300 w 12206929"/>
              <a:gd name="connsiteY3" fmla="*/ 6894207 h 6894207"/>
              <a:gd name="connsiteX4" fmla="*/ 0 w 12206929"/>
              <a:gd name="connsiteY4" fmla="*/ 19878 h 6894207"/>
              <a:gd name="connsiteX0" fmla="*/ 0 w 12214394"/>
              <a:gd name="connsiteY0" fmla="*/ 19878 h 6894207"/>
              <a:gd name="connsiteX1" fmla="*/ 8677524 w 12214394"/>
              <a:gd name="connsiteY1" fmla="*/ 0 h 6894207"/>
              <a:gd name="connsiteX2" fmla="*/ 12214394 w 12214394"/>
              <a:gd name="connsiteY2" fmla="*/ 6892807 h 6894207"/>
              <a:gd name="connsiteX3" fmla="*/ 3543300 w 12214394"/>
              <a:gd name="connsiteY3" fmla="*/ 6894207 h 6894207"/>
              <a:gd name="connsiteX4" fmla="*/ 0 w 12214394"/>
              <a:gd name="connsiteY4" fmla="*/ 19878 h 6894207"/>
              <a:gd name="connsiteX0" fmla="*/ 0 w 12188268"/>
              <a:gd name="connsiteY0" fmla="*/ 19878 h 6894207"/>
              <a:gd name="connsiteX1" fmla="*/ 8677524 w 12188268"/>
              <a:gd name="connsiteY1" fmla="*/ 0 h 6894207"/>
              <a:gd name="connsiteX2" fmla="*/ 12188268 w 12188268"/>
              <a:gd name="connsiteY2" fmla="*/ 6892807 h 6894207"/>
              <a:gd name="connsiteX3" fmla="*/ 3543300 w 12188268"/>
              <a:gd name="connsiteY3" fmla="*/ 6894207 h 6894207"/>
              <a:gd name="connsiteX4" fmla="*/ 0 w 12188268"/>
              <a:gd name="connsiteY4" fmla="*/ 19878 h 6894207"/>
              <a:gd name="connsiteX0" fmla="*/ 0 w 12188268"/>
              <a:gd name="connsiteY0" fmla="*/ 19878 h 6892807"/>
              <a:gd name="connsiteX1" fmla="*/ 8677524 w 12188268"/>
              <a:gd name="connsiteY1" fmla="*/ 0 h 6892807"/>
              <a:gd name="connsiteX2" fmla="*/ 12188268 w 12188268"/>
              <a:gd name="connsiteY2" fmla="*/ 6892807 h 6892807"/>
              <a:gd name="connsiteX3" fmla="*/ 3539568 w 12188268"/>
              <a:gd name="connsiteY3" fmla="*/ 6879278 h 6892807"/>
              <a:gd name="connsiteX4" fmla="*/ 0 w 12188268"/>
              <a:gd name="connsiteY4" fmla="*/ 19878 h 6892807"/>
              <a:gd name="connsiteX0" fmla="*/ 0 w 12188268"/>
              <a:gd name="connsiteY0" fmla="*/ 8795 h 6881724"/>
              <a:gd name="connsiteX1" fmla="*/ 8683066 w 12188268"/>
              <a:gd name="connsiteY1" fmla="*/ 0 h 6881724"/>
              <a:gd name="connsiteX2" fmla="*/ 12188268 w 12188268"/>
              <a:gd name="connsiteY2" fmla="*/ 6881724 h 6881724"/>
              <a:gd name="connsiteX3" fmla="*/ 3539568 w 12188268"/>
              <a:gd name="connsiteY3" fmla="*/ 6868195 h 6881724"/>
              <a:gd name="connsiteX4" fmla="*/ 0 w 12188268"/>
              <a:gd name="connsiteY4" fmla="*/ 8795 h 6881724"/>
              <a:gd name="connsiteX0" fmla="*/ 0 w 12199197"/>
              <a:gd name="connsiteY0" fmla="*/ 1509 h 6881724"/>
              <a:gd name="connsiteX1" fmla="*/ 8693995 w 12199197"/>
              <a:gd name="connsiteY1" fmla="*/ 0 h 6881724"/>
              <a:gd name="connsiteX2" fmla="*/ 12199197 w 12199197"/>
              <a:gd name="connsiteY2" fmla="*/ 6881724 h 6881724"/>
              <a:gd name="connsiteX3" fmla="*/ 3550497 w 12199197"/>
              <a:gd name="connsiteY3" fmla="*/ 6868195 h 6881724"/>
              <a:gd name="connsiteX4" fmla="*/ 0 w 12199197"/>
              <a:gd name="connsiteY4" fmla="*/ 1509 h 6881724"/>
              <a:gd name="connsiteX0" fmla="*/ 0 w 12199197"/>
              <a:gd name="connsiteY0" fmla="*/ 1509 h 6881724"/>
              <a:gd name="connsiteX1" fmla="*/ 8693995 w 12199197"/>
              <a:gd name="connsiteY1" fmla="*/ 0 h 6881724"/>
              <a:gd name="connsiteX2" fmla="*/ 12199197 w 12199197"/>
              <a:gd name="connsiteY2" fmla="*/ 6881724 h 6881724"/>
              <a:gd name="connsiteX3" fmla="*/ 3550497 w 12199197"/>
              <a:gd name="connsiteY3" fmla="*/ 6868195 h 6881724"/>
              <a:gd name="connsiteX4" fmla="*/ 0 w 12199197"/>
              <a:gd name="connsiteY4" fmla="*/ 1509 h 6881724"/>
              <a:gd name="connsiteX0" fmla="*/ 0 w 12199197"/>
              <a:gd name="connsiteY0" fmla="*/ 8795 h 6889010"/>
              <a:gd name="connsiteX1" fmla="*/ 8690352 w 12199197"/>
              <a:gd name="connsiteY1" fmla="*/ 0 h 6889010"/>
              <a:gd name="connsiteX2" fmla="*/ 12199197 w 12199197"/>
              <a:gd name="connsiteY2" fmla="*/ 6889010 h 6889010"/>
              <a:gd name="connsiteX3" fmla="*/ 3550497 w 12199197"/>
              <a:gd name="connsiteY3" fmla="*/ 6875481 h 6889010"/>
              <a:gd name="connsiteX4" fmla="*/ 0 w 12199197"/>
              <a:gd name="connsiteY4" fmla="*/ 8795 h 6889010"/>
              <a:gd name="connsiteX0" fmla="*/ 0 w 12199197"/>
              <a:gd name="connsiteY0" fmla="*/ 8795 h 6889010"/>
              <a:gd name="connsiteX1" fmla="*/ 8690352 w 12199197"/>
              <a:gd name="connsiteY1" fmla="*/ 0 h 6889010"/>
              <a:gd name="connsiteX2" fmla="*/ 12199197 w 12199197"/>
              <a:gd name="connsiteY2" fmla="*/ 6889010 h 6889010"/>
              <a:gd name="connsiteX3" fmla="*/ 3550497 w 12199197"/>
              <a:gd name="connsiteY3" fmla="*/ 6886410 h 6889010"/>
              <a:gd name="connsiteX4" fmla="*/ 0 w 12199197"/>
              <a:gd name="connsiteY4" fmla="*/ 8795 h 6889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197" h="6889010">
                <a:moveTo>
                  <a:pt x="0" y="8795"/>
                </a:moveTo>
                <a:lnTo>
                  <a:pt x="8690352" y="0"/>
                </a:lnTo>
                <a:lnTo>
                  <a:pt x="12199197" y="6889010"/>
                </a:lnTo>
                <a:lnTo>
                  <a:pt x="3550497" y="6886410"/>
                </a:lnTo>
                <a:lnTo>
                  <a:pt x="0" y="8795"/>
                </a:lnTo>
                <a:close/>
              </a:path>
            </a:pathLst>
          </a:custGeom>
          <a:pattFill prst="ltDnDiag">
            <a:fgClr>
              <a:schemeClr val="accent1"/>
            </a:fgClr>
            <a:bgClr>
              <a:prstClr val="white"/>
            </a:bgClr>
          </a:pattFill>
        </p:spPr>
        <p:txBody>
          <a:bodyPr vert="horz" lIns="91440" tIns="45720" rIns="91440" bIns="45720" rtlCol="0" anchor="ctr">
            <a:normAutofit/>
          </a:bodyPr>
          <a:lstStyle>
            <a:lvl1pPr marL="0" indent="0" algn="ctr">
              <a:buNone/>
              <a:defRPr lang="en-AU" sz="4400">
                <a:solidFill>
                  <a:schemeClr val="tx1"/>
                </a:solidFill>
              </a:defRPr>
            </a:lvl1pPr>
          </a:lstStyle>
          <a:p>
            <a:pPr marL="228600" lvl="0" indent="-228600" algn="ctr"/>
            <a:r>
              <a:rPr lang="en-US"/>
              <a:t>Click icon to add picture</a:t>
            </a:r>
            <a:endParaRPr lang="en-AU"/>
          </a:p>
        </p:txBody>
      </p:sp>
      <p:sp>
        <p:nvSpPr>
          <p:cNvPr id="13" name="Footer Placeholder 12">
            <a:extLst>
              <a:ext uri="{FF2B5EF4-FFF2-40B4-BE49-F238E27FC236}">
                <a16:creationId xmlns:a16="http://schemas.microsoft.com/office/drawing/2014/main" id="{EEE20726-BAF0-46F2-B3E6-2FF23CB5D7A9}"/>
              </a:ext>
            </a:extLst>
          </p:cNvPr>
          <p:cNvSpPr>
            <a:spLocks noGrp="1"/>
          </p:cNvSpPr>
          <p:nvPr>
            <p:ph type="ftr" sz="quarter" idx="12"/>
          </p:nvPr>
        </p:nvSpPr>
        <p:spPr/>
        <p:txBody>
          <a:bodyPr/>
          <a:lstStyle/>
          <a:p>
            <a:r>
              <a:rPr lang="en-AU"/>
              <a:t>Cortell Australia 2019</a:t>
            </a:r>
            <a:endParaRPr lang="en-AU" dirty="0"/>
          </a:p>
        </p:txBody>
      </p:sp>
    </p:spTree>
    <p:extLst>
      <p:ext uri="{BB962C8B-B14F-4D97-AF65-F5344CB8AC3E}">
        <p14:creationId xmlns:p14="http://schemas.microsoft.com/office/powerpoint/2010/main" val="1533394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 2 Dark Texture">
    <p:spTree>
      <p:nvGrpSpPr>
        <p:cNvPr id="1" name=""/>
        <p:cNvGrpSpPr/>
        <p:nvPr/>
      </p:nvGrpSpPr>
      <p:grpSpPr>
        <a:xfrm>
          <a:off x="0" y="0"/>
          <a:ext cx="0" cy="0"/>
          <a:chOff x="0" y="0"/>
          <a:chExt cx="0" cy="0"/>
        </a:xfrm>
      </p:grpSpPr>
      <p:pic>
        <p:nvPicPr>
          <p:cNvPr id="14" name="Picture 13" descr="A picture containing building, umbrella, white, dark&#10;&#10;Description automatically generated">
            <a:extLst>
              <a:ext uri="{FF2B5EF4-FFF2-40B4-BE49-F238E27FC236}">
                <a16:creationId xmlns:a16="http://schemas.microsoft.com/office/drawing/2014/main" id="{B7D695C2-A049-4366-9B54-1B886317D5E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400" y="-1350"/>
            <a:ext cx="12196800" cy="6860701"/>
          </a:xfrm>
          <a:prstGeom prst="rect">
            <a:avLst/>
          </a:prstGeom>
        </p:spPr>
      </p:pic>
      <p:sp>
        <p:nvSpPr>
          <p:cNvPr id="12" name="Picture Placeholder 11">
            <a:extLst>
              <a:ext uri="{FF2B5EF4-FFF2-40B4-BE49-F238E27FC236}">
                <a16:creationId xmlns:a16="http://schemas.microsoft.com/office/drawing/2014/main" id="{19ECD04C-900B-4A52-B016-93B392A62C16}"/>
              </a:ext>
            </a:extLst>
          </p:cNvPr>
          <p:cNvSpPr>
            <a:spLocks noGrp="1"/>
          </p:cNvSpPr>
          <p:nvPr>
            <p:ph type="pic" sz="quarter" idx="11"/>
          </p:nvPr>
        </p:nvSpPr>
        <p:spPr>
          <a:xfrm>
            <a:off x="-10929" y="-14305"/>
            <a:ext cx="12199197" cy="688901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5082540 w 12192000"/>
              <a:gd name="connsiteY1" fmla="*/ 52578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3543300 w 12192000"/>
              <a:gd name="connsiteY3" fmla="*/ 6858000 h 6858000"/>
              <a:gd name="connsiteX4" fmla="*/ 0 w 12192000"/>
              <a:gd name="connsiteY4" fmla="*/ 0 h 6858000"/>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94207"/>
              <a:gd name="connsiteX1" fmla="*/ 8717280 w 12192000"/>
              <a:gd name="connsiteY1" fmla="*/ 0 h 6894207"/>
              <a:gd name="connsiteX2" fmla="*/ 12192000 w 12192000"/>
              <a:gd name="connsiteY2" fmla="*/ 6858000 h 6894207"/>
              <a:gd name="connsiteX3" fmla="*/ 3742083 w 12192000"/>
              <a:gd name="connsiteY3" fmla="*/ 6894207 h 6894207"/>
              <a:gd name="connsiteX4" fmla="*/ 0 w 12192000"/>
              <a:gd name="connsiteY4" fmla="*/ 0 h 6894207"/>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74329"/>
              <a:gd name="connsiteX1" fmla="*/ 837935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19878 h 6894207"/>
              <a:gd name="connsiteX1" fmla="*/ 8677524 w 12192000"/>
              <a:gd name="connsiteY1" fmla="*/ 0 h 6894207"/>
              <a:gd name="connsiteX2" fmla="*/ 12192000 w 12192000"/>
              <a:gd name="connsiteY2" fmla="*/ 6877878 h 6894207"/>
              <a:gd name="connsiteX3" fmla="*/ 3543300 w 12192000"/>
              <a:gd name="connsiteY3" fmla="*/ 6894207 h 6894207"/>
              <a:gd name="connsiteX4" fmla="*/ 0 w 12192000"/>
              <a:gd name="connsiteY4" fmla="*/ 19878 h 6894207"/>
              <a:gd name="connsiteX0" fmla="*/ 0 w 12206929"/>
              <a:gd name="connsiteY0" fmla="*/ 19878 h 6894207"/>
              <a:gd name="connsiteX1" fmla="*/ 8677524 w 12206929"/>
              <a:gd name="connsiteY1" fmla="*/ 0 h 6894207"/>
              <a:gd name="connsiteX2" fmla="*/ 12206929 w 12206929"/>
              <a:gd name="connsiteY2" fmla="*/ 6889075 h 6894207"/>
              <a:gd name="connsiteX3" fmla="*/ 3543300 w 12206929"/>
              <a:gd name="connsiteY3" fmla="*/ 6894207 h 6894207"/>
              <a:gd name="connsiteX4" fmla="*/ 0 w 12206929"/>
              <a:gd name="connsiteY4" fmla="*/ 19878 h 6894207"/>
              <a:gd name="connsiteX0" fmla="*/ 0 w 12214394"/>
              <a:gd name="connsiteY0" fmla="*/ 19878 h 6894207"/>
              <a:gd name="connsiteX1" fmla="*/ 8677524 w 12214394"/>
              <a:gd name="connsiteY1" fmla="*/ 0 h 6894207"/>
              <a:gd name="connsiteX2" fmla="*/ 12214394 w 12214394"/>
              <a:gd name="connsiteY2" fmla="*/ 6892807 h 6894207"/>
              <a:gd name="connsiteX3" fmla="*/ 3543300 w 12214394"/>
              <a:gd name="connsiteY3" fmla="*/ 6894207 h 6894207"/>
              <a:gd name="connsiteX4" fmla="*/ 0 w 12214394"/>
              <a:gd name="connsiteY4" fmla="*/ 19878 h 6894207"/>
              <a:gd name="connsiteX0" fmla="*/ 0 w 12188268"/>
              <a:gd name="connsiteY0" fmla="*/ 19878 h 6894207"/>
              <a:gd name="connsiteX1" fmla="*/ 8677524 w 12188268"/>
              <a:gd name="connsiteY1" fmla="*/ 0 h 6894207"/>
              <a:gd name="connsiteX2" fmla="*/ 12188268 w 12188268"/>
              <a:gd name="connsiteY2" fmla="*/ 6892807 h 6894207"/>
              <a:gd name="connsiteX3" fmla="*/ 3543300 w 12188268"/>
              <a:gd name="connsiteY3" fmla="*/ 6894207 h 6894207"/>
              <a:gd name="connsiteX4" fmla="*/ 0 w 12188268"/>
              <a:gd name="connsiteY4" fmla="*/ 19878 h 6894207"/>
              <a:gd name="connsiteX0" fmla="*/ 0 w 12188268"/>
              <a:gd name="connsiteY0" fmla="*/ 19878 h 6892807"/>
              <a:gd name="connsiteX1" fmla="*/ 8677524 w 12188268"/>
              <a:gd name="connsiteY1" fmla="*/ 0 h 6892807"/>
              <a:gd name="connsiteX2" fmla="*/ 12188268 w 12188268"/>
              <a:gd name="connsiteY2" fmla="*/ 6892807 h 6892807"/>
              <a:gd name="connsiteX3" fmla="*/ 3539568 w 12188268"/>
              <a:gd name="connsiteY3" fmla="*/ 6879278 h 6892807"/>
              <a:gd name="connsiteX4" fmla="*/ 0 w 12188268"/>
              <a:gd name="connsiteY4" fmla="*/ 19878 h 6892807"/>
              <a:gd name="connsiteX0" fmla="*/ 0 w 12188268"/>
              <a:gd name="connsiteY0" fmla="*/ 8795 h 6881724"/>
              <a:gd name="connsiteX1" fmla="*/ 8683066 w 12188268"/>
              <a:gd name="connsiteY1" fmla="*/ 0 h 6881724"/>
              <a:gd name="connsiteX2" fmla="*/ 12188268 w 12188268"/>
              <a:gd name="connsiteY2" fmla="*/ 6881724 h 6881724"/>
              <a:gd name="connsiteX3" fmla="*/ 3539568 w 12188268"/>
              <a:gd name="connsiteY3" fmla="*/ 6868195 h 6881724"/>
              <a:gd name="connsiteX4" fmla="*/ 0 w 12188268"/>
              <a:gd name="connsiteY4" fmla="*/ 8795 h 6881724"/>
              <a:gd name="connsiteX0" fmla="*/ 0 w 12199197"/>
              <a:gd name="connsiteY0" fmla="*/ 1509 h 6881724"/>
              <a:gd name="connsiteX1" fmla="*/ 8693995 w 12199197"/>
              <a:gd name="connsiteY1" fmla="*/ 0 h 6881724"/>
              <a:gd name="connsiteX2" fmla="*/ 12199197 w 12199197"/>
              <a:gd name="connsiteY2" fmla="*/ 6881724 h 6881724"/>
              <a:gd name="connsiteX3" fmla="*/ 3550497 w 12199197"/>
              <a:gd name="connsiteY3" fmla="*/ 6868195 h 6881724"/>
              <a:gd name="connsiteX4" fmla="*/ 0 w 12199197"/>
              <a:gd name="connsiteY4" fmla="*/ 1509 h 6881724"/>
              <a:gd name="connsiteX0" fmla="*/ 0 w 12199197"/>
              <a:gd name="connsiteY0" fmla="*/ 1509 h 6881724"/>
              <a:gd name="connsiteX1" fmla="*/ 8693995 w 12199197"/>
              <a:gd name="connsiteY1" fmla="*/ 0 h 6881724"/>
              <a:gd name="connsiteX2" fmla="*/ 12199197 w 12199197"/>
              <a:gd name="connsiteY2" fmla="*/ 6881724 h 6881724"/>
              <a:gd name="connsiteX3" fmla="*/ 3550497 w 12199197"/>
              <a:gd name="connsiteY3" fmla="*/ 6868195 h 6881724"/>
              <a:gd name="connsiteX4" fmla="*/ 0 w 12199197"/>
              <a:gd name="connsiteY4" fmla="*/ 1509 h 6881724"/>
              <a:gd name="connsiteX0" fmla="*/ 0 w 12199197"/>
              <a:gd name="connsiteY0" fmla="*/ 8795 h 6889010"/>
              <a:gd name="connsiteX1" fmla="*/ 8690352 w 12199197"/>
              <a:gd name="connsiteY1" fmla="*/ 0 h 6889010"/>
              <a:gd name="connsiteX2" fmla="*/ 12199197 w 12199197"/>
              <a:gd name="connsiteY2" fmla="*/ 6889010 h 6889010"/>
              <a:gd name="connsiteX3" fmla="*/ 3550497 w 12199197"/>
              <a:gd name="connsiteY3" fmla="*/ 6875481 h 6889010"/>
              <a:gd name="connsiteX4" fmla="*/ 0 w 12199197"/>
              <a:gd name="connsiteY4" fmla="*/ 8795 h 6889010"/>
              <a:gd name="connsiteX0" fmla="*/ 0 w 12199197"/>
              <a:gd name="connsiteY0" fmla="*/ 8795 h 6889010"/>
              <a:gd name="connsiteX1" fmla="*/ 8690352 w 12199197"/>
              <a:gd name="connsiteY1" fmla="*/ 0 h 6889010"/>
              <a:gd name="connsiteX2" fmla="*/ 12199197 w 12199197"/>
              <a:gd name="connsiteY2" fmla="*/ 6889010 h 6889010"/>
              <a:gd name="connsiteX3" fmla="*/ 3550497 w 12199197"/>
              <a:gd name="connsiteY3" fmla="*/ 6886410 h 6889010"/>
              <a:gd name="connsiteX4" fmla="*/ 0 w 12199197"/>
              <a:gd name="connsiteY4" fmla="*/ 8795 h 6889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197" h="6889010">
                <a:moveTo>
                  <a:pt x="0" y="8795"/>
                </a:moveTo>
                <a:lnTo>
                  <a:pt x="8690352" y="0"/>
                </a:lnTo>
                <a:lnTo>
                  <a:pt x="12199197" y="6889010"/>
                </a:lnTo>
                <a:lnTo>
                  <a:pt x="3550497" y="6886410"/>
                </a:lnTo>
                <a:lnTo>
                  <a:pt x="0" y="8795"/>
                </a:lnTo>
                <a:close/>
              </a:path>
            </a:pathLst>
          </a:custGeom>
          <a:pattFill prst="ltDnDiag">
            <a:fgClr>
              <a:schemeClr val="accent1"/>
            </a:fgClr>
            <a:bgClr>
              <a:prstClr val="white"/>
            </a:bgClr>
          </a:pattFill>
        </p:spPr>
        <p:txBody>
          <a:bodyPr vert="horz" lIns="91440" tIns="45720" rIns="91440" bIns="45720" rtlCol="0" anchor="ctr">
            <a:normAutofit/>
          </a:bodyPr>
          <a:lstStyle>
            <a:lvl1pPr algn="ctr">
              <a:defRPr lang="en-AU" sz="4400">
                <a:solidFill>
                  <a:schemeClr val="tx1"/>
                </a:solidFill>
              </a:defRPr>
            </a:lvl1pPr>
          </a:lstStyle>
          <a:p>
            <a:pPr marL="0" lvl="0" indent="0" algn="ctr">
              <a:buNone/>
            </a:pPr>
            <a:r>
              <a:rPr lang="en-US"/>
              <a:t>Click icon to add picture</a:t>
            </a:r>
            <a:endParaRPr lang="en-AU"/>
          </a:p>
        </p:txBody>
      </p:sp>
      <p:sp>
        <p:nvSpPr>
          <p:cNvPr id="13" name="Footer Placeholder 12">
            <a:extLst>
              <a:ext uri="{FF2B5EF4-FFF2-40B4-BE49-F238E27FC236}">
                <a16:creationId xmlns:a16="http://schemas.microsoft.com/office/drawing/2014/main" id="{EEE20726-BAF0-46F2-B3E6-2FF23CB5D7A9}"/>
              </a:ext>
            </a:extLst>
          </p:cNvPr>
          <p:cNvSpPr>
            <a:spLocks noGrp="1"/>
          </p:cNvSpPr>
          <p:nvPr>
            <p:ph type="ftr" sz="quarter" idx="12"/>
          </p:nvPr>
        </p:nvSpPr>
        <p:spPr/>
        <p:txBody>
          <a:bodyPr/>
          <a:lstStyle/>
          <a:p>
            <a:r>
              <a:rPr lang="en-AU"/>
              <a:t>Cortell Australia 2019</a:t>
            </a:r>
            <a:endParaRPr lang="en-AU" dirty="0"/>
          </a:p>
        </p:txBody>
      </p:sp>
    </p:spTree>
    <p:extLst>
      <p:ext uri="{BB962C8B-B14F-4D97-AF65-F5344CB8AC3E}">
        <p14:creationId xmlns:p14="http://schemas.microsoft.com/office/powerpoint/2010/main" val="2603271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 Light Texture ">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0877F250-DFFE-4BED-83D0-E7E01EE31258}"/>
              </a:ext>
            </a:extLst>
          </p:cNvPr>
          <p:cNvSpPr>
            <a:spLocks noGrp="1"/>
          </p:cNvSpPr>
          <p:nvPr>
            <p:ph type="pic" sz="quarter" idx="11"/>
          </p:nvPr>
        </p:nvSpPr>
        <p:spPr>
          <a:xfrm>
            <a:off x="-100566" y="-25385"/>
            <a:ext cx="12306942" cy="6925751"/>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5082540 w 12192000"/>
              <a:gd name="connsiteY1" fmla="*/ 52578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8717280 w 12192000"/>
              <a:gd name="connsiteY1" fmla="*/ 0 h 6858000"/>
              <a:gd name="connsiteX2" fmla="*/ 12192000 w 12192000"/>
              <a:gd name="connsiteY2" fmla="*/ 6858000 h 6858000"/>
              <a:gd name="connsiteX3" fmla="*/ 3543300 w 12192000"/>
              <a:gd name="connsiteY3" fmla="*/ 6858000 h 6858000"/>
              <a:gd name="connsiteX4" fmla="*/ 0 w 12192000"/>
              <a:gd name="connsiteY4" fmla="*/ 0 h 6858000"/>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94207"/>
              <a:gd name="connsiteX1" fmla="*/ 8717280 w 12192000"/>
              <a:gd name="connsiteY1" fmla="*/ 0 h 6894207"/>
              <a:gd name="connsiteX2" fmla="*/ 12192000 w 12192000"/>
              <a:gd name="connsiteY2" fmla="*/ 6858000 h 6894207"/>
              <a:gd name="connsiteX3" fmla="*/ 3742083 w 12192000"/>
              <a:gd name="connsiteY3" fmla="*/ 6894207 h 6894207"/>
              <a:gd name="connsiteX4" fmla="*/ 0 w 12192000"/>
              <a:gd name="connsiteY4" fmla="*/ 0 h 6894207"/>
              <a:gd name="connsiteX0" fmla="*/ 0 w 12192000"/>
              <a:gd name="connsiteY0" fmla="*/ 0 h 6874329"/>
              <a:gd name="connsiteX1" fmla="*/ 871728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0 h 6874329"/>
              <a:gd name="connsiteX1" fmla="*/ 8379350 w 12192000"/>
              <a:gd name="connsiteY1" fmla="*/ 0 h 6874329"/>
              <a:gd name="connsiteX2" fmla="*/ 12192000 w 12192000"/>
              <a:gd name="connsiteY2" fmla="*/ 6858000 h 6874329"/>
              <a:gd name="connsiteX3" fmla="*/ 3543300 w 12192000"/>
              <a:gd name="connsiteY3" fmla="*/ 6874329 h 6874329"/>
              <a:gd name="connsiteX4" fmla="*/ 0 w 12192000"/>
              <a:gd name="connsiteY4" fmla="*/ 0 h 6874329"/>
              <a:gd name="connsiteX0" fmla="*/ 0 w 12192000"/>
              <a:gd name="connsiteY0" fmla="*/ 19878 h 6894207"/>
              <a:gd name="connsiteX1" fmla="*/ 8677524 w 12192000"/>
              <a:gd name="connsiteY1" fmla="*/ 0 h 6894207"/>
              <a:gd name="connsiteX2" fmla="*/ 12192000 w 12192000"/>
              <a:gd name="connsiteY2" fmla="*/ 6877878 h 6894207"/>
              <a:gd name="connsiteX3" fmla="*/ 3543300 w 12192000"/>
              <a:gd name="connsiteY3" fmla="*/ 6894207 h 6894207"/>
              <a:gd name="connsiteX4" fmla="*/ 0 w 12192000"/>
              <a:gd name="connsiteY4" fmla="*/ 19878 h 6894207"/>
              <a:gd name="connsiteX0" fmla="*/ 0 w 12206929"/>
              <a:gd name="connsiteY0" fmla="*/ 19878 h 6894207"/>
              <a:gd name="connsiteX1" fmla="*/ 8677524 w 12206929"/>
              <a:gd name="connsiteY1" fmla="*/ 0 h 6894207"/>
              <a:gd name="connsiteX2" fmla="*/ 12206929 w 12206929"/>
              <a:gd name="connsiteY2" fmla="*/ 6889075 h 6894207"/>
              <a:gd name="connsiteX3" fmla="*/ 3543300 w 12206929"/>
              <a:gd name="connsiteY3" fmla="*/ 6894207 h 6894207"/>
              <a:gd name="connsiteX4" fmla="*/ 0 w 12206929"/>
              <a:gd name="connsiteY4" fmla="*/ 19878 h 6894207"/>
              <a:gd name="connsiteX0" fmla="*/ 0 w 12214394"/>
              <a:gd name="connsiteY0" fmla="*/ 19878 h 6894207"/>
              <a:gd name="connsiteX1" fmla="*/ 8677524 w 12214394"/>
              <a:gd name="connsiteY1" fmla="*/ 0 h 6894207"/>
              <a:gd name="connsiteX2" fmla="*/ 12214394 w 12214394"/>
              <a:gd name="connsiteY2" fmla="*/ 6892807 h 6894207"/>
              <a:gd name="connsiteX3" fmla="*/ 3543300 w 12214394"/>
              <a:gd name="connsiteY3" fmla="*/ 6894207 h 6894207"/>
              <a:gd name="connsiteX4" fmla="*/ 0 w 12214394"/>
              <a:gd name="connsiteY4" fmla="*/ 19878 h 6894207"/>
              <a:gd name="connsiteX0" fmla="*/ 0 w 12188268"/>
              <a:gd name="connsiteY0" fmla="*/ 19878 h 6894207"/>
              <a:gd name="connsiteX1" fmla="*/ 8677524 w 12188268"/>
              <a:gd name="connsiteY1" fmla="*/ 0 h 6894207"/>
              <a:gd name="connsiteX2" fmla="*/ 12188268 w 12188268"/>
              <a:gd name="connsiteY2" fmla="*/ 6892807 h 6894207"/>
              <a:gd name="connsiteX3" fmla="*/ 3543300 w 12188268"/>
              <a:gd name="connsiteY3" fmla="*/ 6894207 h 6894207"/>
              <a:gd name="connsiteX4" fmla="*/ 0 w 12188268"/>
              <a:gd name="connsiteY4" fmla="*/ 19878 h 6894207"/>
              <a:gd name="connsiteX0" fmla="*/ 0 w 12188268"/>
              <a:gd name="connsiteY0" fmla="*/ 19878 h 6892807"/>
              <a:gd name="connsiteX1" fmla="*/ 8677524 w 12188268"/>
              <a:gd name="connsiteY1" fmla="*/ 0 h 6892807"/>
              <a:gd name="connsiteX2" fmla="*/ 12188268 w 12188268"/>
              <a:gd name="connsiteY2" fmla="*/ 6892807 h 6892807"/>
              <a:gd name="connsiteX3" fmla="*/ 3539568 w 12188268"/>
              <a:gd name="connsiteY3" fmla="*/ 6879278 h 6892807"/>
              <a:gd name="connsiteX4" fmla="*/ 0 w 12188268"/>
              <a:gd name="connsiteY4" fmla="*/ 19878 h 6892807"/>
              <a:gd name="connsiteX0" fmla="*/ 0 w 12188268"/>
              <a:gd name="connsiteY0" fmla="*/ 8795 h 6881724"/>
              <a:gd name="connsiteX1" fmla="*/ 8683066 w 12188268"/>
              <a:gd name="connsiteY1" fmla="*/ 0 h 6881724"/>
              <a:gd name="connsiteX2" fmla="*/ 12188268 w 12188268"/>
              <a:gd name="connsiteY2" fmla="*/ 6881724 h 6881724"/>
              <a:gd name="connsiteX3" fmla="*/ 3539568 w 12188268"/>
              <a:gd name="connsiteY3" fmla="*/ 6868195 h 6881724"/>
              <a:gd name="connsiteX4" fmla="*/ 0 w 12188268"/>
              <a:gd name="connsiteY4" fmla="*/ 8795 h 6881724"/>
              <a:gd name="connsiteX0" fmla="*/ 9747 w 12198015"/>
              <a:gd name="connsiteY0" fmla="*/ 8795 h 6881724"/>
              <a:gd name="connsiteX1" fmla="*/ 8692813 w 12198015"/>
              <a:gd name="connsiteY1" fmla="*/ 0 h 6881724"/>
              <a:gd name="connsiteX2" fmla="*/ 12198015 w 12198015"/>
              <a:gd name="connsiteY2" fmla="*/ 6881724 h 6881724"/>
              <a:gd name="connsiteX3" fmla="*/ 0 w 12198015"/>
              <a:gd name="connsiteY3" fmla="*/ 6880226 h 6881724"/>
              <a:gd name="connsiteX4" fmla="*/ 9747 w 12198015"/>
              <a:gd name="connsiteY4" fmla="*/ 8795 h 6881724"/>
              <a:gd name="connsiteX0" fmla="*/ 0 w 12215429"/>
              <a:gd name="connsiteY0" fmla="*/ 0 h 6900089"/>
              <a:gd name="connsiteX1" fmla="*/ 8710227 w 12215429"/>
              <a:gd name="connsiteY1" fmla="*/ 18365 h 6900089"/>
              <a:gd name="connsiteX2" fmla="*/ 12215429 w 12215429"/>
              <a:gd name="connsiteY2" fmla="*/ 6900089 h 6900089"/>
              <a:gd name="connsiteX3" fmla="*/ 17414 w 12215429"/>
              <a:gd name="connsiteY3" fmla="*/ 6898591 h 6900089"/>
              <a:gd name="connsiteX4" fmla="*/ 0 w 12215429"/>
              <a:gd name="connsiteY4" fmla="*/ 0 h 6900089"/>
              <a:gd name="connsiteX0" fmla="*/ 73406 w 12288835"/>
              <a:gd name="connsiteY0" fmla="*/ 0 h 6925751"/>
              <a:gd name="connsiteX1" fmla="*/ 8783633 w 12288835"/>
              <a:gd name="connsiteY1" fmla="*/ 18365 h 6925751"/>
              <a:gd name="connsiteX2" fmla="*/ 12288835 w 12288835"/>
              <a:gd name="connsiteY2" fmla="*/ 6900089 h 6925751"/>
              <a:gd name="connsiteX3" fmla="*/ 285 w 12288835"/>
              <a:gd name="connsiteY3" fmla="*/ 6925751 h 6925751"/>
              <a:gd name="connsiteX4" fmla="*/ 73406 w 12288835"/>
              <a:gd name="connsiteY4" fmla="*/ 0 h 6925751"/>
              <a:gd name="connsiteX0" fmla="*/ 73406 w 12306942"/>
              <a:gd name="connsiteY0" fmla="*/ 0 h 6925751"/>
              <a:gd name="connsiteX1" fmla="*/ 8783633 w 12306942"/>
              <a:gd name="connsiteY1" fmla="*/ 18365 h 6925751"/>
              <a:gd name="connsiteX2" fmla="*/ 12306942 w 12306942"/>
              <a:gd name="connsiteY2" fmla="*/ 6918196 h 6925751"/>
              <a:gd name="connsiteX3" fmla="*/ 285 w 12306942"/>
              <a:gd name="connsiteY3" fmla="*/ 6925751 h 6925751"/>
              <a:gd name="connsiteX4" fmla="*/ 73406 w 12306942"/>
              <a:gd name="connsiteY4" fmla="*/ 0 h 6925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6942" h="6925751">
                <a:moveTo>
                  <a:pt x="73406" y="0"/>
                </a:moveTo>
                <a:lnTo>
                  <a:pt x="8783633" y="18365"/>
                </a:lnTo>
                <a:lnTo>
                  <a:pt x="12306942" y="6918196"/>
                </a:lnTo>
                <a:lnTo>
                  <a:pt x="285" y="6925751"/>
                </a:lnTo>
                <a:cubicBezTo>
                  <a:pt x="-5520" y="4626221"/>
                  <a:pt x="79211" y="2299530"/>
                  <a:pt x="73406" y="0"/>
                </a:cubicBezTo>
                <a:close/>
              </a:path>
            </a:pathLst>
          </a:custGeom>
          <a:pattFill prst="ltDnDiag">
            <a:fgClr>
              <a:schemeClr val="accent1"/>
            </a:fgClr>
            <a:bgClr>
              <a:prstClr val="white"/>
            </a:bgClr>
          </a:pattFill>
        </p:spPr>
        <p:txBody>
          <a:bodyPr vert="horz" lIns="91440" tIns="45720" rIns="91440" bIns="45720" rtlCol="0" anchor="ctr">
            <a:normAutofit/>
          </a:bodyPr>
          <a:lstStyle>
            <a:lvl1pPr marL="0" indent="0" algn="ctr">
              <a:buNone/>
              <a:defRPr lang="en-AU" sz="4400">
                <a:solidFill>
                  <a:schemeClr val="tx1"/>
                </a:solidFill>
              </a:defRPr>
            </a:lvl1pPr>
          </a:lstStyle>
          <a:p>
            <a:pPr marL="228600" lvl="0" indent="-228600" algn="ctr"/>
            <a:r>
              <a:rPr lang="en-US"/>
              <a:t>Click icon to add picture</a:t>
            </a:r>
            <a:endParaRPr lang="en-AU" dirty="0"/>
          </a:p>
        </p:txBody>
      </p:sp>
    </p:spTree>
    <p:extLst>
      <p:ext uri="{BB962C8B-B14F-4D97-AF65-F5344CB8AC3E}">
        <p14:creationId xmlns:p14="http://schemas.microsoft.com/office/powerpoint/2010/main" val="156203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13" Type="http://schemas.openxmlformats.org/officeDocument/2006/relationships/image" Target="../media/image1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0.png"/><Relationship Id="rId5" Type="http://schemas.openxmlformats.org/officeDocument/2006/relationships/slideLayout" Target="../slideLayouts/slideLayout15.xml"/><Relationship Id="rId10" Type="http://schemas.openxmlformats.org/officeDocument/2006/relationships/image" Target="../media/image9.png"/><Relationship Id="rId4" Type="http://schemas.openxmlformats.org/officeDocument/2006/relationships/slideLayout" Target="../slideLayouts/slideLayout1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 picture containing umbrella, white, close, green&#10;&#10;Description automatically generated">
            <a:extLst>
              <a:ext uri="{FF2B5EF4-FFF2-40B4-BE49-F238E27FC236}">
                <a16:creationId xmlns:a16="http://schemas.microsoft.com/office/drawing/2014/main" id="{3305874A-64F5-42E5-B655-4A2313CB58FE}"/>
              </a:ext>
            </a:extLst>
          </p:cNvPr>
          <p:cNvPicPr>
            <a:picLocks noChangeAspect="1"/>
          </p:cNvPicPr>
          <p:nvPr userDrawn="1"/>
        </p:nvPicPr>
        <p:blipFill rotWithShape="1">
          <a:blip r:embed="rId12" cstate="print">
            <a:extLst>
              <a:ext uri="{28A0092B-C50C-407E-A947-70E740481C1C}">
                <a14:useLocalDpi xmlns:a14="http://schemas.microsoft.com/office/drawing/2010/main"/>
              </a:ext>
            </a:extLst>
          </a:blip>
          <a:srcRect/>
          <a:stretch/>
        </p:blipFill>
        <p:spPr>
          <a:xfrm>
            <a:off x="-2400" y="-1350"/>
            <a:ext cx="12196800" cy="6860700"/>
          </a:xfrm>
          <a:prstGeom prst="rect">
            <a:avLst/>
          </a:prstGeom>
        </p:spPr>
      </p:pic>
      <p:sp>
        <p:nvSpPr>
          <p:cNvPr id="2" name="Title Placeholder 1">
            <a:extLst>
              <a:ext uri="{FF2B5EF4-FFF2-40B4-BE49-F238E27FC236}">
                <a16:creationId xmlns:a16="http://schemas.microsoft.com/office/drawing/2014/main" id="{64214B2D-8B14-4B1B-8838-23C854068AD6}"/>
              </a:ext>
            </a:extLst>
          </p:cNvPr>
          <p:cNvSpPr>
            <a:spLocks noGrp="1"/>
          </p:cNvSpPr>
          <p:nvPr>
            <p:ph type="title"/>
          </p:nvPr>
        </p:nvSpPr>
        <p:spPr>
          <a:xfrm>
            <a:off x="695261" y="365125"/>
            <a:ext cx="10515600" cy="1325563"/>
          </a:xfrm>
          <a:prstGeom prst="rect">
            <a:avLst/>
          </a:prstGeom>
        </p:spPr>
        <p:txBody>
          <a:bodyPr vert="horz" lIns="0" tIns="45720" rIns="91440" bIns="45720" rtlCol="0" anchor="ctr">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8CF85AD1-804B-44C0-A6BB-D921DEB447FB}"/>
              </a:ext>
            </a:extLst>
          </p:cNvPr>
          <p:cNvSpPr>
            <a:spLocks noGrp="1"/>
          </p:cNvSpPr>
          <p:nvPr>
            <p:ph type="body" idx="1"/>
          </p:nvPr>
        </p:nvSpPr>
        <p:spPr>
          <a:xfrm>
            <a:off x="695261" y="1825625"/>
            <a:ext cx="10515600" cy="4351338"/>
          </a:xfrm>
          <a:prstGeom prst="rect">
            <a:avLst/>
          </a:prstGeom>
        </p:spPr>
        <p:txBody>
          <a:bodyPr vert="horz" lIns="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Footer Placeholder 4">
            <a:extLst>
              <a:ext uri="{FF2B5EF4-FFF2-40B4-BE49-F238E27FC236}">
                <a16:creationId xmlns:a16="http://schemas.microsoft.com/office/drawing/2014/main" id="{396F7A74-C0D2-4CA7-9112-085385122068}"/>
              </a:ext>
            </a:extLst>
          </p:cNvPr>
          <p:cNvSpPr>
            <a:spLocks noGrp="1"/>
          </p:cNvSpPr>
          <p:nvPr>
            <p:ph type="ftr" sz="quarter" idx="3"/>
          </p:nvPr>
        </p:nvSpPr>
        <p:spPr>
          <a:xfrm>
            <a:off x="695261" y="6356350"/>
            <a:ext cx="1476000" cy="365125"/>
          </a:xfrm>
          <a:prstGeom prst="rect">
            <a:avLst/>
          </a:prstGeom>
        </p:spPr>
        <p:txBody>
          <a:bodyPr vert="horz" lIns="0" tIns="45720" rIns="91440" bIns="45720" rtlCol="0" anchor="ctr"/>
          <a:lstStyle>
            <a:lvl1pPr algn="l">
              <a:defRPr sz="800">
                <a:solidFill>
                  <a:schemeClr val="bg1"/>
                </a:solidFill>
              </a:defRPr>
            </a:lvl1pPr>
          </a:lstStyle>
          <a:p>
            <a:r>
              <a:rPr lang="en-AU" dirty="0" err="1"/>
              <a:t>Cortell</a:t>
            </a:r>
            <a:r>
              <a:rPr lang="en-AU" dirty="0"/>
              <a:t> Australia 2019</a:t>
            </a:r>
          </a:p>
        </p:txBody>
      </p:sp>
    </p:spTree>
    <p:extLst>
      <p:ext uri="{BB962C8B-B14F-4D97-AF65-F5344CB8AC3E}">
        <p14:creationId xmlns:p14="http://schemas.microsoft.com/office/powerpoint/2010/main" val="3873709080"/>
      </p:ext>
    </p:extLst>
  </p:cSld>
  <p:clrMap bg1="lt1" tx1="dk1" bg2="lt2" tx2="dk2" accent1="accent1" accent2="accent2" accent3="accent3" accent4="accent4" accent5="accent5" accent6="accent6" hlink="hlink" folHlink="folHlink"/>
  <p:sldLayoutIdLst>
    <p:sldLayoutId id="2147483661" r:id="rId1"/>
    <p:sldLayoutId id="2147483694" r:id="rId2"/>
    <p:sldLayoutId id="2147483697" r:id="rId3"/>
    <p:sldLayoutId id="2147483664" r:id="rId4"/>
    <p:sldLayoutId id="2147483667" r:id="rId5"/>
    <p:sldLayoutId id="2147483674" r:id="rId6"/>
    <p:sldLayoutId id="2147483699" r:id="rId7"/>
    <p:sldLayoutId id="2147483687" r:id="rId8"/>
    <p:sldLayoutId id="2147483688" r:id="rId9"/>
    <p:sldLayoutId id="2147483700"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4400" b="0" i="0" kern="1200" cap="none"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 picture containing umbrella, white, close, green&#10;&#10;Description automatically generated">
            <a:extLst>
              <a:ext uri="{FF2B5EF4-FFF2-40B4-BE49-F238E27FC236}">
                <a16:creationId xmlns:a16="http://schemas.microsoft.com/office/drawing/2014/main" id="{5E9F8FE8-F44B-4B51-A255-0F8D4AABEFC0}"/>
              </a:ext>
            </a:extLst>
          </p:cNvPr>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85" name="Picture 84">
            <a:extLst>
              <a:ext uri="{FF2B5EF4-FFF2-40B4-BE49-F238E27FC236}">
                <a16:creationId xmlns:a16="http://schemas.microsoft.com/office/drawing/2014/main" id="{ABBC1888-4439-4942-9D24-FEC38A91AFD6}"/>
              </a:ext>
            </a:extLst>
          </p:cNvPr>
          <p:cNvPicPr>
            <a:picLocks noChangeAspect="1"/>
          </p:cNvPicPr>
          <p:nvPr userDrawn="1"/>
        </p:nvPicPr>
        <p:blipFill rotWithShape="1">
          <a:blip r:embed="rId10" cstate="print">
            <a:extLst>
              <a:ext uri="{28A0092B-C50C-407E-A947-70E740481C1C}">
                <a14:useLocalDpi xmlns:a14="http://schemas.microsoft.com/office/drawing/2010/main"/>
              </a:ext>
            </a:extLst>
          </a:blip>
          <a:srcRect t="3939" r="3939"/>
          <a:stretch/>
        </p:blipFill>
        <p:spPr>
          <a:xfrm>
            <a:off x="0" y="-2084"/>
            <a:ext cx="12200400" cy="6862169"/>
          </a:xfrm>
          <a:prstGeom prst="rect">
            <a:avLst/>
          </a:prstGeom>
        </p:spPr>
      </p:pic>
      <p:sp>
        <p:nvSpPr>
          <p:cNvPr id="2" name="Title Placeholder 1">
            <a:extLst>
              <a:ext uri="{FF2B5EF4-FFF2-40B4-BE49-F238E27FC236}">
                <a16:creationId xmlns:a16="http://schemas.microsoft.com/office/drawing/2014/main" id="{6342E7F6-2AC2-42F3-95B1-D3E625894D5C}"/>
              </a:ext>
            </a:extLst>
          </p:cNvPr>
          <p:cNvSpPr>
            <a:spLocks noGrp="1"/>
          </p:cNvSpPr>
          <p:nvPr>
            <p:ph type="title"/>
          </p:nvPr>
        </p:nvSpPr>
        <p:spPr>
          <a:xfrm>
            <a:off x="695325" y="365125"/>
            <a:ext cx="10515600" cy="1325563"/>
          </a:xfrm>
          <a:prstGeom prst="rect">
            <a:avLst/>
          </a:prstGeom>
        </p:spPr>
        <p:txBody>
          <a:bodyPr vert="horz" lIns="0" tIns="45720" rIns="91440" bIns="45720" rtlCol="0" anchor="ctr">
            <a:normAutofit/>
          </a:bodyPr>
          <a:lstStyle/>
          <a:p>
            <a:r>
              <a:rPr lang="en-US" dirty="0"/>
              <a:t>Click to edit Master title style</a:t>
            </a:r>
            <a:endParaRPr lang="en-AU" dirty="0"/>
          </a:p>
        </p:txBody>
      </p:sp>
      <p:sp>
        <p:nvSpPr>
          <p:cNvPr id="3" name="Text Placeholder 2">
            <a:extLst>
              <a:ext uri="{FF2B5EF4-FFF2-40B4-BE49-F238E27FC236}">
                <a16:creationId xmlns:a16="http://schemas.microsoft.com/office/drawing/2014/main" id="{CB866CC9-9334-419E-81CC-218BF3E0CF4F}"/>
              </a:ext>
            </a:extLst>
          </p:cNvPr>
          <p:cNvSpPr>
            <a:spLocks noGrp="1"/>
          </p:cNvSpPr>
          <p:nvPr>
            <p:ph type="body" idx="1"/>
          </p:nvPr>
        </p:nvSpPr>
        <p:spPr>
          <a:xfrm>
            <a:off x="695325" y="1825625"/>
            <a:ext cx="10515600" cy="4351338"/>
          </a:xfrm>
          <a:prstGeom prst="rect">
            <a:avLst/>
          </a:prstGeom>
        </p:spPr>
        <p:txBody>
          <a:bodyPr vert="horz" lIns="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2" name="Footer Placeholder 11">
            <a:extLst>
              <a:ext uri="{FF2B5EF4-FFF2-40B4-BE49-F238E27FC236}">
                <a16:creationId xmlns:a16="http://schemas.microsoft.com/office/drawing/2014/main" id="{7C43B20B-D0F4-4899-AAC2-57AEEA74882E}"/>
              </a:ext>
            </a:extLst>
          </p:cNvPr>
          <p:cNvSpPr>
            <a:spLocks noGrp="1"/>
          </p:cNvSpPr>
          <p:nvPr>
            <p:ph type="ftr" sz="quarter" idx="3"/>
          </p:nvPr>
        </p:nvSpPr>
        <p:spPr>
          <a:xfrm>
            <a:off x="695325" y="6415791"/>
            <a:ext cx="1224000" cy="246244"/>
          </a:xfrm>
          <a:prstGeom prst="rect">
            <a:avLst/>
          </a:prstGeom>
        </p:spPr>
        <p:txBody>
          <a:bodyPr vert="horz" lIns="0" tIns="45720" rIns="91440" bIns="45720" rtlCol="0" anchor="ctr"/>
          <a:lstStyle>
            <a:lvl1pPr algn="l">
              <a:defRPr sz="800">
                <a:solidFill>
                  <a:schemeClr val="tx1">
                    <a:tint val="75000"/>
                  </a:schemeClr>
                </a:solidFill>
              </a:defRPr>
            </a:lvl1pPr>
          </a:lstStyle>
          <a:p>
            <a:r>
              <a:rPr lang="en-AU"/>
              <a:t>Cortell Australia 2019</a:t>
            </a:r>
            <a:endParaRPr lang="en-AU" dirty="0"/>
          </a:p>
        </p:txBody>
      </p:sp>
      <p:grpSp>
        <p:nvGrpSpPr>
          <p:cNvPr id="36" name="Group 35">
            <a:extLst>
              <a:ext uri="{FF2B5EF4-FFF2-40B4-BE49-F238E27FC236}">
                <a16:creationId xmlns:a16="http://schemas.microsoft.com/office/drawing/2014/main" id="{293772B9-F208-4348-B03A-922DF0E0DFC6}"/>
              </a:ext>
            </a:extLst>
          </p:cNvPr>
          <p:cNvGrpSpPr/>
          <p:nvPr userDrawn="1"/>
        </p:nvGrpSpPr>
        <p:grpSpPr>
          <a:xfrm>
            <a:off x="10855104" y="6268393"/>
            <a:ext cx="1020133" cy="300063"/>
            <a:chOff x="3093910" y="2420888"/>
            <a:chExt cx="5572210" cy="1639018"/>
          </a:xfrm>
        </p:grpSpPr>
        <p:grpSp>
          <p:nvGrpSpPr>
            <p:cNvPr id="14" name="Group 13">
              <a:extLst>
                <a:ext uri="{FF2B5EF4-FFF2-40B4-BE49-F238E27FC236}">
                  <a16:creationId xmlns:a16="http://schemas.microsoft.com/office/drawing/2014/main" id="{0616767D-1162-4E5D-8409-D0EA646A5637}"/>
                </a:ext>
              </a:extLst>
            </p:cNvPr>
            <p:cNvGrpSpPr/>
            <p:nvPr userDrawn="1"/>
          </p:nvGrpSpPr>
          <p:grpSpPr>
            <a:xfrm>
              <a:off x="3093910" y="2420888"/>
              <a:ext cx="1632385" cy="1639018"/>
              <a:chOff x="3093910" y="2420888"/>
              <a:chExt cx="1632385" cy="1639018"/>
            </a:xfrm>
          </p:grpSpPr>
          <p:pic>
            <p:nvPicPr>
              <p:cNvPr id="15" name="Picture 14" descr="A picture containing table, plate&#10;&#10;Description automatically generated">
                <a:extLst>
                  <a:ext uri="{FF2B5EF4-FFF2-40B4-BE49-F238E27FC236}">
                    <a16:creationId xmlns:a16="http://schemas.microsoft.com/office/drawing/2014/main" id="{CC7EFB3C-100A-4D8E-B33B-66985B9FC0E5}"/>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3093910" y="2994603"/>
                <a:ext cx="1632385" cy="1065303"/>
              </a:xfrm>
              <a:prstGeom prst="rect">
                <a:avLst/>
              </a:prstGeom>
            </p:spPr>
          </p:pic>
          <p:pic>
            <p:nvPicPr>
              <p:cNvPr id="16" name="Picture 15" descr="A close up of a logo&#10;&#10;Description automatically generated">
                <a:extLst>
                  <a:ext uri="{FF2B5EF4-FFF2-40B4-BE49-F238E27FC236}">
                    <a16:creationId xmlns:a16="http://schemas.microsoft.com/office/drawing/2014/main" id="{1ED4BD07-63EC-47FE-87AA-943A9F4EA35C}"/>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3093910" y="3117912"/>
                <a:ext cx="1632385" cy="372878"/>
              </a:xfrm>
              <a:prstGeom prst="rect">
                <a:avLst/>
              </a:prstGeom>
            </p:spPr>
          </p:pic>
          <p:pic>
            <p:nvPicPr>
              <p:cNvPr id="17" name="Picture 16" descr="A picture containing drawing&#10;&#10;Description automatically generated">
                <a:extLst>
                  <a:ext uri="{FF2B5EF4-FFF2-40B4-BE49-F238E27FC236}">
                    <a16:creationId xmlns:a16="http://schemas.microsoft.com/office/drawing/2014/main" id="{F5020C8D-BE38-496F-B7B5-D8BCE1FFBE0D}"/>
                  </a:ext>
                </a:extLst>
              </p:cNvPr>
              <p:cNvPicPr>
                <a:picLocks noChangeAspect="1"/>
              </p:cNvPicPr>
              <p:nvPr/>
            </p:nvPicPr>
            <p:blipFill rotWithShape="1">
              <a:blip r:embed="rId13" cstate="print">
                <a:extLst>
                  <a:ext uri="{28A0092B-C50C-407E-A947-70E740481C1C}">
                    <a14:useLocalDpi xmlns:a14="http://schemas.microsoft.com/office/drawing/2010/main"/>
                  </a:ext>
                </a:extLst>
              </a:blip>
              <a:srcRect/>
              <a:stretch/>
            </p:blipFill>
            <p:spPr>
              <a:xfrm>
                <a:off x="3093910" y="2420888"/>
                <a:ext cx="1632385" cy="820332"/>
              </a:xfrm>
              <a:prstGeom prst="rect">
                <a:avLst/>
              </a:prstGeom>
            </p:spPr>
          </p:pic>
        </p:grpSp>
        <p:grpSp>
          <p:nvGrpSpPr>
            <p:cNvPr id="18" name="Group 17">
              <a:extLst>
                <a:ext uri="{FF2B5EF4-FFF2-40B4-BE49-F238E27FC236}">
                  <a16:creationId xmlns:a16="http://schemas.microsoft.com/office/drawing/2014/main" id="{C94F2268-8C28-42BD-8DFD-5ADA86DF38FB}"/>
                </a:ext>
              </a:extLst>
            </p:cNvPr>
            <p:cNvGrpSpPr/>
            <p:nvPr userDrawn="1"/>
          </p:nvGrpSpPr>
          <p:grpSpPr>
            <a:xfrm>
              <a:off x="4924398" y="2632721"/>
              <a:ext cx="3730016" cy="874664"/>
              <a:chOff x="5168410" y="2650952"/>
              <a:chExt cx="3601592" cy="844550"/>
            </a:xfrm>
            <a:solidFill>
              <a:schemeClr val="tx1"/>
            </a:solidFill>
          </p:grpSpPr>
          <p:sp>
            <p:nvSpPr>
              <p:cNvPr id="19" name="Freeform 5">
                <a:extLst>
                  <a:ext uri="{FF2B5EF4-FFF2-40B4-BE49-F238E27FC236}">
                    <a16:creationId xmlns:a16="http://schemas.microsoft.com/office/drawing/2014/main" id="{4E2C4B94-622A-46E0-A192-485EA79A997E}"/>
                  </a:ext>
                </a:extLst>
              </p:cNvPr>
              <p:cNvSpPr>
                <a:spLocks/>
              </p:cNvSpPr>
              <p:nvPr/>
            </p:nvSpPr>
            <p:spPr bwMode="auto">
              <a:xfrm>
                <a:off x="5168410" y="2650952"/>
                <a:ext cx="726728" cy="844549"/>
              </a:xfrm>
              <a:custGeom>
                <a:avLst/>
                <a:gdLst>
                  <a:gd name="T0" fmla="*/ 226 w 327"/>
                  <a:gd name="T1" fmla="*/ 136 h 379"/>
                  <a:gd name="T2" fmla="*/ 171 w 327"/>
                  <a:gd name="T3" fmla="*/ 73 h 379"/>
                  <a:gd name="T4" fmla="*/ 110 w 327"/>
                  <a:gd name="T5" fmla="*/ 186 h 379"/>
                  <a:gd name="T6" fmla="*/ 180 w 327"/>
                  <a:gd name="T7" fmla="*/ 306 h 379"/>
                  <a:gd name="T8" fmla="*/ 249 w 327"/>
                  <a:gd name="T9" fmla="*/ 238 h 379"/>
                  <a:gd name="T10" fmla="*/ 327 w 327"/>
                  <a:gd name="T11" fmla="*/ 255 h 379"/>
                  <a:gd name="T12" fmla="*/ 160 w 327"/>
                  <a:gd name="T13" fmla="*/ 379 h 379"/>
                  <a:gd name="T14" fmla="*/ 0 w 327"/>
                  <a:gd name="T15" fmla="*/ 192 h 379"/>
                  <a:gd name="T16" fmla="*/ 175 w 327"/>
                  <a:gd name="T17" fmla="*/ 0 h 379"/>
                  <a:gd name="T18" fmla="*/ 324 w 327"/>
                  <a:gd name="T19" fmla="*/ 129 h 379"/>
                  <a:gd name="T20" fmla="*/ 226 w 327"/>
                  <a:gd name="T21" fmla="*/ 13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7" h="379">
                    <a:moveTo>
                      <a:pt x="226" y="136"/>
                    </a:moveTo>
                    <a:cubicBezTo>
                      <a:pt x="223" y="103"/>
                      <a:pt x="205" y="73"/>
                      <a:pt x="171" y="73"/>
                    </a:cubicBezTo>
                    <a:cubicBezTo>
                      <a:pt x="130" y="73"/>
                      <a:pt x="110" y="107"/>
                      <a:pt x="110" y="186"/>
                    </a:cubicBezTo>
                    <a:cubicBezTo>
                      <a:pt x="110" y="267"/>
                      <a:pt x="128" y="306"/>
                      <a:pt x="180" y="306"/>
                    </a:cubicBezTo>
                    <a:cubicBezTo>
                      <a:pt x="218" y="306"/>
                      <a:pt x="241" y="272"/>
                      <a:pt x="249" y="238"/>
                    </a:cubicBezTo>
                    <a:cubicBezTo>
                      <a:pt x="327" y="255"/>
                      <a:pt x="327" y="255"/>
                      <a:pt x="327" y="255"/>
                    </a:cubicBezTo>
                    <a:cubicBezTo>
                      <a:pt x="302" y="341"/>
                      <a:pt x="249" y="379"/>
                      <a:pt x="160" y="379"/>
                    </a:cubicBezTo>
                    <a:cubicBezTo>
                      <a:pt x="89" y="379"/>
                      <a:pt x="0" y="324"/>
                      <a:pt x="0" y="192"/>
                    </a:cubicBezTo>
                    <a:cubicBezTo>
                      <a:pt x="0" y="58"/>
                      <a:pt x="87" y="0"/>
                      <a:pt x="175" y="0"/>
                    </a:cubicBezTo>
                    <a:cubicBezTo>
                      <a:pt x="266" y="0"/>
                      <a:pt x="316" y="62"/>
                      <a:pt x="324" y="129"/>
                    </a:cubicBezTo>
                    <a:lnTo>
                      <a:pt x="226" y="13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0" name="Freeform 6">
                <a:extLst>
                  <a:ext uri="{FF2B5EF4-FFF2-40B4-BE49-F238E27FC236}">
                    <a16:creationId xmlns:a16="http://schemas.microsoft.com/office/drawing/2014/main" id="{78BC0D33-D61D-496B-8230-ABAE7EA5365D}"/>
                  </a:ext>
                </a:extLst>
              </p:cNvPr>
              <p:cNvSpPr>
                <a:spLocks noEditPoints="1"/>
              </p:cNvSpPr>
              <p:nvPr/>
            </p:nvSpPr>
            <p:spPr bwMode="auto">
              <a:xfrm>
                <a:off x="5948865" y="2892252"/>
                <a:ext cx="607963" cy="603250"/>
              </a:xfrm>
              <a:custGeom>
                <a:avLst/>
                <a:gdLst>
                  <a:gd name="T0" fmla="*/ 137 w 274"/>
                  <a:gd name="T1" fmla="*/ 271 h 271"/>
                  <a:gd name="T2" fmla="*/ 0 w 274"/>
                  <a:gd name="T3" fmla="*/ 135 h 271"/>
                  <a:gd name="T4" fmla="*/ 137 w 274"/>
                  <a:gd name="T5" fmla="*/ 0 h 271"/>
                  <a:gd name="T6" fmla="*/ 274 w 274"/>
                  <a:gd name="T7" fmla="*/ 135 h 271"/>
                  <a:gd name="T8" fmla="*/ 137 w 274"/>
                  <a:gd name="T9" fmla="*/ 271 h 271"/>
                  <a:gd name="T10" fmla="*/ 179 w 274"/>
                  <a:gd name="T11" fmla="*/ 135 h 271"/>
                  <a:gd name="T12" fmla="*/ 137 w 274"/>
                  <a:gd name="T13" fmla="*/ 59 h 271"/>
                  <a:gd name="T14" fmla="*/ 94 w 274"/>
                  <a:gd name="T15" fmla="*/ 135 h 271"/>
                  <a:gd name="T16" fmla="*/ 137 w 274"/>
                  <a:gd name="T17" fmla="*/ 212 h 271"/>
                  <a:gd name="T18" fmla="*/ 179 w 274"/>
                  <a:gd name="T19" fmla="*/ 135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4" h="271">
                    <a:moveTo>
                      <a:pt x="137" y="271"/>
                    </a:moveTo>
                    <a:cubicBezTo>
                      <a:pt x="56" y="271"/>
                      <a:pt x="0" y="221"/>
                      <a:pt x="0" y="135"/>
                    </a:cubicBezTo>
                    <a:cubicBezTo>
                      <a:pt x="0" y="57"/>
                      <a:pt x="53" y="0"/>
                      <a:pt x="137" y="0"/>
                    </a:cubicBezTo>
                    <a:cubicBezTo>
                      <a:pt x="215" y="0"/>
                      <a:pt x="274" y="53"/>
                      <a:pt x="274" y="135"/>
                    </a:cubicBezTo>
                    <a:cubicBezTo>
                      <a:pt x="274" y="217"/>
                      <a:pt x="219" y="271"/>
                      <a:pt x="137" y="271"/>
                    </a:cubicBezTo>
                    <a:close/>
                    <a:moveTo>
                      <a:pt x="179" y="135"/>
                    </a:moveTo>
                    <a:cubicBezTo>
                      <a:pt x="179" y="76"/>
                      <a:pt x="163" y="59"/>
                      <a:pt x="137" y="59"/>
                    </a:cubicBezTo>
                    <a:cubicBezTo>
                      <a:pt x="110" y="59"/>
                      <a:pt x="94" y="76"/>
                      <a:pt x="94" y="135"/>
                    </a:cubicBezTo>
                    <a:cubicBezTo>
                      <a:pt x="94" y="195"/>
                      <a:pt x="110" y="212"/>
                      <a:pt x="137" y="212"/>
                    </a:cubicBezTo>
                    <a:cubicBezTo>
                      <a:pt x="163" y="212"/>
                      <a:pt x="179" y="195"/>
                      <a:pt x="179" y="1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1" name="Freeform 7">
                <a:extLst>
                  <a:ext uri="{FF2B5EF4-FFF2-40B4-BE49-F238E27FC236}">
                    <a16:creationId xmlns:a16="http://schemas.microsoft.com/office/drawing/2014/main" id="{0DDBF0A0-0B1F-4F3F-9AB9-8C49A3972B75}"/>
                  </a:ext>
                </a:extLst>
              </p:cNvPr>
              <p:cNvSpPr>
                <a:spLocks/>
              </p:cNvSpPr>
              <p:nvPr/>
            </p:nvSpPr>
            <p:spPr bwMode="auto">
              <a:xfrm>
                <a:off x="6628464" y="2892252"/>
                <a:ext cx="404366" cy="587226"/>
              </a:xfrm>
              <a:custGeom>
                <a:avLst/>
                <a:gdLst>
                  <a:gd name="T0" fmla="*/ 0 w 182"/>
                  <a:gd name="T1" fmla="*/ 7 h 264"/>
                  <a:gd name="T2" fmla="*/ 90 w 182"/>
                  <a:gd name="T3" fmla="*/ 7 h 264"/>
                  <a:gd name="T4" fmla="*/ 90 w 182"/>
                  <a:gd name="T5" fmla="*/ 47 h 264"/>
                  <a:gd name="T6" fmla="*/ 91 w 182"/>
                  <a:gd name="T7" fmla="*/ 47 h 264"/>
                  <a:gd name="T8" fmla="*/ 182 w 182"/>
                  <a:gd name="T9" fmla="*/ 0 h 264"/>
                  <a:gd name="T10" fmla="*/ 182 w 182"/>
                  <a:gd name="T11" fmla="*/ 95 h 264"/>
                  <a:gd name="T12" fmla="*/ 133 w 182"/>
                  <a:gd name="T13" fmla="*/ 82 h 264"/>
                  <a:gd name="T14" fmla="*/ 90 w 182"/>
                  <a:gd name="T15" fmla="*/ 100 h 264"/>
                  <a:gd name="T16" fmla="*/ 90 w 182"/>
                  <a:gd name="T17" fmla="*/ 264 h 264"/>
                  <a:gd name="T18" fmla="*/ 0 w 182"/>
                  <a:gd name="T19" fmla="*/ 264 h 264"/>
                  <a:gd name="T20" fmla="*/ 0 w 182"/>
                  <a:gd name="T21" fmla="*/ 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2" h="264">
                    <a:moveTo>
                      <a:pt x="0" y="7"/>
                    </a:moveTo>
                    <a:cubicBezTo>
                      <a:pt x="90" y="7"/>
                      <a:pt x="90" y="7"/>
                      <a:pt x="90" y="7"/>
                    </a:cubicBezTo>
                    <a:cubicBezTo>
                      <a:pt x="90" y="47"/>
                      <a:pt x="90" y="47"/>
                      <a:pt x="90" y="47"/>
                    </a:cubicBezTo>
                    <a:cubicBezTo>
                      <a:pt x="91" y="47"/>
                      <a:pt x="91" y="47"/>
                      <a:pt x="91" y="47"/>
                    </a:cubicBezTo>
                    <a:cubicBezTo>
                      <a:pt x="110" y="18"/>
                      <a:pt x="147" y="2"/>
                      <a:pt x="182" y="0"/>
                    </a:cubicBezTo>
                    <a:cubicBezTo>
                      <a:pt x="182" y="95"/>
                      <a:pt x="182" y="95"/>
                      <a:pt x="182" y="95"/>
                    </a:cubicBezTo>
                    <a:cubicBezTo>
                      <a:pt x="163" y="86"/>
                      <a:pt x="146" y="82"/>
                      <a:pt x="133" y="82"/>
                    </a:cubicBezTo>
                    <a:cubicBezTo>
                      <a:pt x="116" y="82"/>
                      <a:pt x="104" y="89"/>
                      <a:pt x="90" y="100"/>
                    </a:cubicBezTo>
                    <a:cubicBezTo>
                      <a:pt x="90" y="264"/>
                      <a:pt x="90" y="264"/>
                      <a:pt x="90" y="264"/>
                    </a:cubicBezTo>
                    <a:cubicBezTo>
                      <a:pt x="0" y="264"/>
                      <a:pt x="0" y="264"/>
                      <a:pt x="0" y="264"/>
                    </a:cubicBezTo>
                    <a:lnTo>
                      <a:pt x="0" y="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2" name="Freeform 8">
                <a:extLst>
                  <a:ext uri="{FF2B5EF4-FFF2-40B4-BE49-F238E27FC236}">
                    <a16:creationId xmlns:a16="http://schemas.microsoft.com/office/drawing/2014/main" id="{A688CB57-F47C-453A-B65D-71D289C7BCC9}"/>
                  </a:ext>
                </a:extLst>
              </p:cNvPr>
              <p:cNvSpPr>
                <a:spLocks/>
              </p:cNvSpPr>
              <p:nvPr/>
            </p:nvSpPr>
            <p:spPr bwMode="auto">
              <a:xfrm>
                <a:off x="7106351" y="2706564"/>
                <a:ext cx="386457" cy="788938"/>
              </a:xfrm>
              <a:custGeom>
                <a:avLst/>
                <a:gdLst>
                  <a:gd name="T0" fmla="*/ 0 w 174"/>
                  <a:gd name="T1" fmla="*/ 90 h 354"/>
                  <a:gd name="T2" fmla="*/ 42 w 174"/>
                  <a:gd name="T3" fmla="*/ 90 h 354"/>
                  <a:gd name="T4" fmla="*/ 49 w 174"/>
                  <a:gd name="T5" fmla="*/ 0 h 354"/>
                  <a:gd name="T6" fmla="*/ 128 w 174"/>
                  <a:gd name="T7" fmla="*/ 0 h 354"/>
                  <a:gd name="T8" fmla="*/ 128 w 174"/>
                  <a:gd name="T9" fmla="*/ 90 h 354"/>
                  <a:gd name="T10" fmla="*/ 171 w 174"/>
                  <a:gd name="T11" fmla="*/ 90 h 354"/>
                  <a:gd name="T12" fmla="*/ 171 w 174"/>
                  <a:gd name="T13" fmla="*/ 149 h 354"/>
                  <a:gd name="T14" fmla="*/ 128 w 174"/>
                  <a:gd name="T15" fmla="*/ 149 h 354"/>
                  <a:gd name="T16" fmla="*/ 128 w 174"/>
                  <a:gd name="T17" fmla="*/ 270 h 354"/>
                  <a:gd name="T18" fmla="*/ 153 w 174"/>
                  <a:gd name="T19" fmla="*/ 292 h 354"/>
                  <a:gd name="T20" fmla="*/ 174 w 174"/>
                  <a:gd name="T21" fmla="*/ 288 h 354"/>
                  <a:gd name="T22" fmla="*/ 174 w 174"/>
                  <a:gd name="T23" fmla="*/ 349 h 354"/>
                  <a:gd name="T24" fmla="*/ 126 w 174"/>
                  <a:gd name="T25" fmla="*/ 354 h 354"/>
                  <a:gd name="T26" fmla="*/ 37 w 174"/>
                  <a:gd name="T27" fmla="*/ 284 h 354"/>
                  <a:gd name="T28" fmla="*/ 37 w 174"/>
                  <a:gd name="T29" fmla="*/ 149 h 354"/>
                  <a:gd name="T30" fmla="*/ 0 w 174"/>
                  <a:gd name="T31" fmla="*/ 149 h 354"/>
                  <a:gd name="T32" fmla="*/ 0 w 174"/>
                  <a:gd name="T33" fmla="*/ 9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4" h="354">
                    <a:moveTo>
                      <a:pt x="0" y="90"/>
                    </a:moveTo>
                    <a:cubicBezTo>
                      <a:pt x="42" y="90"/>
                      <a:pt x="42" y="90"/>
                      <a:pt x="42" y="90"/>
                    </a:cubicBezTo>
                    <a:cubicBezTo>
                      <a:pt x="49" y="0"/>
                      <a:pt x="49" y="0"/>
                      <a:pt x="49" y="0"/>
                    </a:cubicBezTo>
                    <a:cubicBezTo>
                      <a:pt x="128" y="0"/>
                      <a:pt x="128" y="0"/>
                      <a:pt x="128" y="0"/>
                    </a:cubicBezTo>
                    <a:cubicBezTo>
                      <a:pt x="128" y="90"/>
                      <a:pt x="128" y="90"/>
                      <a:pt x="128" y="90"/>
                    </a:cubicBezTo>
                    <a:cubicBezTo>
                      <a:pt x="171" y="90"/>
                      <a:pt x="171" y="90"/>
                      <a:pt x="171" y="90"/>
                    </a:cubicBezTo>
                    <a:cubicBezTo>
                      <a:pt x="171" y="149"/>
                      <a:pt x="171" y="149"/>
                      <a:pt x="171" y="149"/>
                    </a:cubicBezTo>
                    <a:cubicBezTo>
                      <a:pt x="128" y="149"/>
                      <a:pt x="128" y="149"/>
                      <a:pt x="128" y="149"/>
                    </a:cubicBezTo>
                    <a:cubicBezTo>
                      <a:pt x="128" y="270"/>
                      <a:pt x="128" y="270"/>
                      <a:pt x="128" y="270"/>
                    </a:cubicBezTo>
                    <a:cubicBezTo>
                      <a:pt x="128" y="286"/>
                      <a:pt x="139" y="292"/>
                      <a:pt x="153" y="292"/>
                    </a:cubicBezTo>
                    <a:cubicBezTo>
                      <a:pt x="158" y="292"/>
                      <a:pt x="167" y="290"/>
                      <a:pt x="174" y="288"/>
                    </a:cubicBezTo>
                    <a:cubicBezTo>
                      <a:pt x="174" y="349"/>
                      <a:pt x="174" y="349"/>
                      <a:pt x="174" y="349"/>
                    </a:cubicBezTo>
                    <a:cubicBezTo>
                      <a:pt x="157" y="352"/>
                      <a:pt x="139" y="354"/>
                      <a:pt x="126" y="354"/>
                    </a:cubicBezTo>
                    <a:cubicBezTo>
                      <a:pt x="57" y="354"/>
                      <a:pt x="37" y="330"/>
                      <a:pt x="37" y="284"/>
                    </a:cubicBezTo>
                    <a:cubicBezTo>
                      <a:pt x="37" y="149"/>
                      <a:pt x="37" y="149"/>
                      <a:pt x="37" y="149"/>
                    </a:cubicBezTo>
                    <a:cubicBezTo>
                      <a:pt x="0" y="149"/>
                      <a:pt x="0" y="149"/>
                      <a:pt x="0" y="149"/>
                    </a:cubicBezTo>
                    <a:lnTo>
                      <a:pt x="0" y="9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3" name="Freeform 9">
                <a:extLst>
                  <a:ext uri="{FF2B5EF4-FFF2-40B4-BE49-F238E27FC236}">
                    <a16:creationId xmlns:a16="http://schemas.microsoft.com/office/drawing/2014/main" id="{2952F779-65F0-4EF7-9C7B-2C5D73E128C9}"/>
                  </a:ext>
                </a:extLst>
              </p:cNvPr>
              <p:cNvSpPr>
                <a:spLocks noEditPoints="1"/>
              </p:cNvSpPr>
              <p:nvPr/>
            </p:nvSpPr>
            <p:spPr bwMode="auto">
              <a:xfrm>
                <a:off x="7570100" y="2892252"/>
                <a:ext cx="604193" cy="603250"/>
              </a:xfrm>
              <a:custGeom>
                <a:avLst/>
                <a:gdLst>
                  <a:gd name="T0" fmla="*/ 94 w 272"/>
                  <a:gd name="T1" fmla="*/ 152 h 271"/>
                  <a:gd name="T2" fmla="*/ 154 w 272"/>
                  <a:gd name="T3" fmla="*/ 212 h 271"/>
                  <a:gd name="T4" fmla="*/ 213 w 272"/>
                  <a:gd name="T5" fmla="*/ 174 h 271"/>
                  <a:gd name="T6" fmla="*/ 272 w 272"/>
                  <a:gd name="T7" fmla="*/ 201 h 271"/>
                  <a:gd name="T8" fmla="*/ 137 w 272"/>
                  <a:gd name="T9" fmla="*/ 271 h 271"/>
                  <a:gd name="T10" fmla="*/ 0 w 272"/>
                  <a:gd name="T11" fmla="*/ 135 h 271"/>
                  <a:gd name="T12" fmla="*/ 137 w 272"/>
                  <a:gd name="T13" fmla="*/ 0 h 271"/>
                  <a:gd name="T14" fmla="*/ 272 w 272"/>
                  <a:gd name="T15" fmla="*/ 145 h 271"/>
                  <a:gd name="T16" fmla="*/ 272 w 272"/>
                  <a:gd name="T17" fmla="*/ 152 h 271"/>
                  <a:gd name="T18" fmla="*/ 94 w 272"/>
                  <a:gd name="T19" fmla="*/ 152 h 271"/>
                  <a:gd name="T20" fmla="*/ 178 w 272"/>
                  <a:gd name="T21" fmla="*/ 103 h 271"/>
                  <a:gd name="T22" fmla="*/ 140 w 272"/>
                  <a:gd name="T23" fmla="*/ 53 h 271"/>
                  <a:gd name="T24" fmla="*/ 98 w 272"/>
                  <a:gd name="T25" fmla="*/ 103 h 271"/>
                  <a:gd name="T26" fmla="*/ 178 w 272"/>
                  <a:gd name="T27" fmla="*/ 103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2" h="271">
                    <a:moveTo>
                      <a:pt x="94" y="152"/>
                    </a:moveTo>
                    <a:cubicBezTo>
                      <a:pt x="94" y="189"/>
                      <a:pt x="120" y="212"/>
                      <a:pt x="154" y="212"/>
                    </a:cubicBezTo>
                    <a:cubicBezTo>
                      <a:pt x="177" y="212"/>
                      <a:pt x="202" y="197"/>
                      <a:pt x="213" y="174"/>
                    </a:cubicBezTo>
                    <a:cubicBezTo>
                      <a:pt x="272" y="201"/>
                      <a:pt x="272" y="201"/>
                      <a:pt x="272" y="201"/>
                    </a:cubicBezTo>
                    <a:cubicBezTo>
                      <a:pt x="241" y="247"/>
                      <a:pt x="198" y="271"/>
                      <a:pt x="137" y="271"/>
                    </a:cubicBezTo>
                    <a:cubicBezTo>
                      <a:pt x="56" y="271"/>
                      <a:pt x="0" y="221"/>
                      <a:pt x="0" y="135"/>
                    </a:cubicBezTo>
                    <a:cubicBezTo>
                      <a:pt x="0" y="57"/>
                      <a:pt x="53" y="0"/>
                      <a:pt x="137" y="0"/>
                    </a:cubicBezTo>
                    <a:cubicBezTo>
                      <a:pt x="213" y="0"/>
                      <a:pt x="272" y="45"/>
                      <a:pt x="272" y="145"/>
                    </a:cubicBezTo>
                    <a:cubicBezTo>
                      <a:pt x="272" y="152"/>
                      <a:pt x="272" y="152"/>
                      <a:pt x="272" y="152"/>
                    </a:cubicBezTo>
                    <a:lnTo>
                      <a:pt x="94" y="152"/>
                    </a:lnTo>
                    <a:close/>
                    <a:moveTo>
                      <a:pt x="178" y="103"/>
                    </a:moveTo>
                    <a:cubicBezTo>
                      <a:pt x="179" y="76"/>
                      <a:pt x="166" y="53"/>
                      <a:pt x="140" y="53"/>
                    </a:cubicBezTo>
                    <a:cubicBezTo>
                      <a:pt x="109" y="53"/>
                      <a:pt x="98" y="75"/>
                      <a:pt x="98" y="103"/>
                    </a:cubicBezTo>
                    <a:lnTo>
                      <a:pt x="178" y="103"/>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4" name="Rectangle 10">
                <a:extLst>
                  <a:ext uri="{FF2B5EF4-FFF2-40B4-BE49-F238E27FC236}">
                    <a16:creationId xmlns:a16="http://schemas.microsoft.com/office/drawing/2014/main" id="{50420B60-A52A-4F8D-A530-5108BB2252CE}"/>
                  </a:ext>
                </a:extLst>
              </p:cNvPr>
              <p:cNvSpPr>
                <a:spLocks noChangeArrowheads="1"/>
              </p:cNvSpPr>
              <p:nvPr/>
            </p:nvSpPr>
            <p:spPr bwMode="auto">
              <a:xfrm>
                <a:off x="8270435" y="2666976"/>
                <a:ext cx="201712" cy="812502"/>
              </a:xfrm>
              <a:prstGeom prst="rect">
                <a:avLst/>
              </a:pr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5" name="Rectangle 11">
                <a:extLst>
                  <a:ext uri="{FF2B5EF4-FFF2-40B4-BE49-F238E27FC236}">
                    <a16:creationId xmlns:a16="http://schemas.microsoft.com/office/drawing/2014/main" id="{EBBE53C7-32C9-4978-83DE-64FF9E15F7E0}"/>
                  </a:ext>
                </a:extLst>
              </p:cNvPr>
              <p:cNvSpPr>
                <a:spLocks noChangeArrowheads="1"/>
              </p:cNvSpPr>
              <p:nvPr/>
            </p:nvSpPr>
            <p:spPr bwMode="auto">
              <a:xfrm>
                <a:off x="8570175" y="2666976"/>
                <a:ext cx="199827" cy="812502"/>
              </a:xfrm>
              <a:prstGeom prst="rect">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26" name="Group 25">
              <a:extLst>
                <a:ext uri="{FF2B5EF4-FFF2-40B4-BE49-F238E27FC236}">
                  <a16:creationId xmlns:a16="http://schemas.microsoft.com/office/drawing/2014/main" id="{2D0AB9A6-0DE1-4EB8-9E32-5F24D4B5C6C9}"/>
                </a:ext>
              </a:extLst>
            </p:cNvPr>
            <p:cNvGrpSpPr/>
            <p:nvPr userDrawn="1"/>
          </p:nvGrpSpPr>
          <p:grpSpPr>
            <a:xfrm>
              <a:off x="6626871" y="3615740"/>
              <a:ext cx="2039249" cy="355336"/>
              <a:chOff x="6812267" y="3600126"/>
              <a:chExt cx="1969038" cy="343102"/>
            </a:xfrm>
            <a:solidFill>
              <a:schemeClr val="tx1"/>
            </a:solidFill>
          </p:grpSpPr>
          <p:sp>
            <p:nvSpPr>
              <p:cNvPr id="27" name="Freeform 12">
                <a:extLst>
                  <a:ext uri="{FF2B5EF4-FFF2-40B4-BE49-F238E27FC236}">
                    <a16:creationId xmlns:a16="http://schemas.microsoft.com/office/drawing/2014/main" id="{523150B8-9DBD-41BF-B093-0BF21A8E0822}"/>
                  </a:ext>
                </a:extLst>
              </p:cNvPr>
              <p:cNvSpPr>
                <a:spLocks noEditPoints="1"/>
              </p:cNvSpPr>
              <p:nvPr/>
            </p:nvSpPr>
            <p:spPr bwMode="auto">
              <a:xfrm>
                <a:off x="6812267" y="3600127"/>
                <a:ext cx="331788" cy="336500"/>
              </a:xfrm>
              <a:custGeom>
                <a:avLst/>
                <a:gdLst>
                  <a:gd name="T0" fmla="*/ 121 w 352"/>
                  <a:gd name="T1" fmla="*/ 0 h 357"/>
                  <a:gd name="T2" fmla="*/ 231 w 352"/>
                  <a:gd name="T3" fmla="*/ 0 h 357"/>
                  <a:gd name="T4" fmla="*/ 352 w 352"/>
                  <a:gd name="T5" fmla="*/ 357 h 357"/>
                  <a:gd name="T6" fmla="*/ 246 w 352"/>
                  <a:gd name="T7" fmla="*/ 357 h 357"/>
                  <a:gd name="T8" fmla="*/ 224 w 352"/>
                  <a:gd name="T9" fmla="*/ 288 h 357"/>
                  <a:gd name="T10" fmla="*/ 104 w 352"/>
                  <a:gd name="T11" fmla="*/ 288 h 357"/>
                  <a:gd name="T12" fmla="*/ 81 w 352"/>
                  <a:gd name="T13" fmla="*/ 357 h 357"/>
                  <a:gd name="T14" fmla="*/ 0 w 352"/>
                  <a:gd name="T15" fmla="*/ 357 h 357"/>
                  <a:gd name="T16" fmla="*/ 121 w 352"/>
                  <a:gd name="T17" fmla="*/ 0 h 357"/>
                  <a:gd name="T18" fmla="*/ 125 w 352"/>
                  <a:gd name="T19" fmla="*/ 215 h 357"/>
                  <a:gd name="T20" fmla="*/ 203 w 352"/>
                  <a:gd name="T21" fmla="*/ 215 h 357"/>
                  <a:gd name="T22" fmla="*/ 165 w 352"/>
                  <a:gd name="T23" fmla="*/ 99 h 357"/>
                  <a:gd name="T24" fmla="*/ 165 w 352"/>
                  <a:gd name="T25" fmla="*/ 99 h 357"/>
                  <a:gd name="T26" fmla="*/ 125 w 352"/>
                  <a:gd name="T27" fmla="*/ 21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357">
                    <a:moveTo>
                      <a:pt x="121" y="0"/>
                    </a:moveTo>
                    <a:lnTo>
                      <a:pt x="231" y="0"/>
                    </a:lnTo>
                    <a:lnTo>
                      <a:pt x="352" y="357"/>
                    </a:lnTo>
                    <a:lnTo>
                      <a:pt x="246" y="357"/>
                    </a:lnTo>
                    <a:lnTo>
                      <a:pt x="224" y="288"/>
                    </a:lnTo>
                    <a:lnTo>
                      <a:pt x="104" y="288"/>
                    </a:lnTo>
                    <a:lnTo>
                      <a:pt x="81" y="357"/>
                    </a:lnTo>
                    <a:lnTo>
                      <a:pt x="0" y="357"/>
                    </a:lnTo>
                    <a:lnTo>
                      <a:pt x="121" y="0"/>
                    </a:lnTo>
                    <a:close/>
                    <a:moveTo>
                      <a:pt x="125" y="215"/>
                    </a:moveTo>
                    <a:lnTo>
                      <a:pt x="203" y="215"/>
                    </a:lnTo>
                    <a:lnTo>
                      <a:pt x="165" y="99"/>
                    </a:lnTo>
                    <a:lnTo>
                      <a:pt x="165" y="99"/>
                    </a:lnTo>
                    <a:lnTo>
                      <a:pt x="125" y="215"/>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8" name="Freeform 13">
                <a:extLst>
                  <a:ext uri="{FF2B5EF4-FFF2-40B4-BE49-F238E27FC236}">
                    <a16:creationId xmlns:a16="http://schemas.microsoft.com/office/drawing/2014/main" id="{AC612A5A-C6EE-4274-8346-4D4EE687C5A8}"/>
                  </a:ext>
                </a:extLst>
              </p:cNvPr>
              <p:cNvSpPr>
                <a:spLocks/>
              </p:cNvSpPr>
              <p:nvPr/>
            </p:nvSpPr>
            <p:spPr bwMode="auto">
              <a:xfrm>
                <a:off x="7172332" y="3700040"/>
                <a:ext cx="229047" cy="243185"/>
              </a:xfrm>
              <a:custGeom>
                <a:avLst/>
                <a:gdLst>
                  <a:gd name="T0" fmla="*/ 103 w 103"/>
                  <a:gd name="T1" fmla="*/ 106 h 109"/>
                  <a:gd name="T2" fmla="*/ 65 w 103"/>
                  <a:gd name="T3" fmla="*/ 106 h 109"/>
                  <a:gd name="T4" fmla="*/ 65 w 103"/>
                  <a:gd name="T5" fmla="*/ 91 h 109"/>
                  <a:gd name="T6" fmla="*/ 31 w 103"/>
                  <a:gd name="T7" fmla="*/ 109 h 109"/>
                  <a:gd name="T8" fmla="*/ 0 w 103"/>
                  <a:gd name="T9" fmla="*/ 77 h 109"/>
                  <a:gd name="T10" fmla="*/ 0 w 103"/>
                  <a:gd name="T11" fmla="*/ 0 h 109"/>
                  <a:gd name="T12" fmla="*/ 38 w 103"/>
                  <a:gd name="T13" fmla="*/ 0 h 109"/>
                  <a:gd name="T14" fmla="*/ 38 w 103"/>
                  <a:gd name="T15" fmla="*/ 67 h 109"/>
                  <a:gd name="T16" fmla="*/ 49 w 103"/>
                  <a:gd name="T17" fmla="*/ 83 h 109"/>
                  <a:gd name="T18" fmla="*/ 65 w 103"/>
                  <a:gd name="T19" fmla="*/ 73 h 109"/>
                  <a:gd name="T20" fmla="*/ 65 w 103"/>
                  <a:gd name="T21" fmla="*/ 0 h 109"/>
                  <a:gd name="T22" fmla="*/ 103 w 103"/>
                  <a:gd name="T23" fmla="*/ 0 h 109"/>
                  <a:gd name="T24" fmla="*/ 103 w 103"/>
                  <a:gd name="T25" fmla="*/ 10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09">
                    <a:moveTo>
                      <a:pt x="103" y="106"/>
                    </a:moveTo>
                    <a:cubicBezTo>
                      <a:pt x="65" y="106"/>
                      <a:pt x="65" y="106"/>
                      <a:pt x="65" y="106"/>
                    </a:cubicBezTo>
                    <a:cubicBezTo>
                      <a:pt x="65" y="91"/>
                      <a:pt x="65" y="91"/>
                      <a:pt x="65" y="91"/>
                    </a:cubicBezTo>
                    <a:cubicBezTo>
                      <a:pt x="56" y="100"/>
                      <a:pt x="44" y="109"/>
                      <a:pt x="31" y="109"/>
                    </a:cubicBezTo>
                    <a:cubicBezTo>
                      <a:pt x="20" y="109"/>
                      <a:pt x="0" y="103"/>
                      <a:pt x="0" y="77"/>
                    </a:cubicBezTo>
                    <a:cubicBezTo>
                      <a:pt x="0" y="0"/>
                      <a:pt x="0" y="0"/>
                      <a:pt x="0" y="0"/>
                    </a:cubicBezTo>
                    <a:cubicBezTo>
                      <a:pt x="38" y="0"/>
                      <a:pt x="38" y="0"/>
                      <a:pt x="38" y="0"/>
                    </a:cubicBezTo>
                    <a:cubicBezTo>
                      <a:pt x="38" y="67"/>
                      <a:pt x="38" y="67"/>
                      <a:pt x="38" y="67"/>
                    </a:cubicBezTo>
                    <a:cubicBezTo>
                      <a:pt x="38" y="75"/>
                      <a:pt x="39" y="83"/>
                      <a:pt x="49" y="83"/>
                    </a:cubicBezTo>
                    <a:cubicBezTo>
                      <a:pt x="55" y="83"/>
                      <a:pt x="60" y="78"/>
                      <a:pt x="65" y="73"/>
                    </a:cubicBezTo>
                    <a:cubicBezTo>
                      <a:pt x="65" y="0"/>
                      <a:pt x="65" y="0"/>
                      <a:pt x="65" y="0"/>
                    </a:cubicBezTo>
                    <a:cubicBezTo>
                      <a:pt x="103" y="0"/>
                      <a:pt x="103" y="0"/>
                      <a:pt x="103" y="0"/>
                    </a:cubicBezTo>
                    <a:lnTo>
                      <a:pt x="103" y="10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9" name="Freeform 14">
                <a:extLst>
                  <a:ext uri="{FF2B5EF4-FFF2-40B4-BE49-F238E27FC236}">
                    <a16:creationId xmlns:a16="http://schemas.microsoft.com/office/drawing/2014/main" id="{86EF6D66-AA6A-478F-A4D8-57C0B091387E}"/>
                  </a:ext>
                </a:extLst>
              </p:cNvPr>
              <p:cNvSpPr>
                <a:spLocks/>
              </p:cNvSpPr>
              <p:nvPr/>
            </p:nvSpPr>
            <p:spPr bwMode="auto">
              <a:xfrm>
                <a:off x="7427769" y="3693443"/>
                <a:ext cx="230932" cy="249783"/>
              </a:xfrm>
              <a:custGeom>
                <a:avLst/>
                <a:gdLst>
                  <a:gd name="T0" fmla="*/ 23 w 104"/>
                  <a:gd name="T1" fmla="*/ 75 h 112"/>
                  <a:gd name="T2" fmla="*/ 53 w 104"/>
                  <a:gd name="T3" fmla="*/ 90 h 112"/>
                  <a:gd name="T4" fmla="*/ 70 w 104"/>
                  <a:gd name="T5" fmla="*/ 82 h 112"/>
                  <a:gd name="T6" fmla="*/ 48 w 104"/>
                  <a:gd name="T7" fmla="*/ 72 h 112"/>
                  <a:gd name="T8" fmla="*/ 12 w 104"/>
                  <a:gd name="T9" fmla="*/ 59 h 112"/>
                  <a:gd name="T10" fmla="*/ 4 w 104"/>
                  <a:gd name="T11" fmla="*/ 37 h 112"/>
                  <a:gd name="T12" fmla="*/ 49 w 104"/>
                  <a:gd name="T13" fmla="*/ 0 h 112"/>
                  <a:gd name="T14" fmla="*/ 96 w 104"/>
                  <a:gd name="T15" fmla="*/ 21 h 112"/>
                  <a:gd name="T16" fmla="*/ 74 w 104"/>
                  <a:gd name="T17" fmla="*/ 34 h 112"/>
                  <a:gd name="T18" fmla="*/ 51 w 104"/>
                  <a:gd name="T19" fmla="*/ 23 h 112"/>
                  <a:gd name="T20" fmla="*/ 37 w 104"/>
                  <a:gd name="T21" fmla="*/ 31 h 112"/>
                  <a:gd name="T22" fmla="*/ 54 w 104"/>
                  <a:gd name="T23" fmla="*/ 39 h 112"/>
                  <a:gd name="T24" fmla="*/ 104 w 104"/>
                  <a:gd name="T25" fmla="*/ 75 h 112"/>
                  <a:gd name="T26" fmla="*/ 49 w 104"/>
                  <a:gd name="T27" fmla="*/ 112 h 112"/>
                  <a:gd name="T28" fmla="*/ 0 w 104"/>
                  <a:gd name="T29" fmla="*/ 90 h 112"/>
                  <a:gd name="T30" fmla="*/ 23 w 104"/>
                  <a:gd name="T31" fmla="*/ 7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12">
                    <a:moveTo>
                      <a:pt x="23" y="75"/>
                    </a:moveTo>
                    <a:cubicBezTo>
                      <a:pt x="30" y="86"/>
                      <a:pt x="40" y="90"/>
                      <a:pt x="53" y="90"/>
                    </a:cubicBezTo>
                    <a:cubicBezTo>
                      <a:pt x="63" y="90"/>
                      <a:pt x="70" y="86"/>
                      <a:pt x="70" y="82"/>
                    </a:cubicBezTo>
                    <a:cubicBezTo>
                      <a:pt x="70" y="78"/>
                      <a:pt x="68" y="75"/>
                      <a:pt x="48" y="72"/>
                    </a:cubicBezTo>
                    <a:cubicBezTo>
                      <a:pt x="29" y="69"/>
                      <a:pt x="19" y="66"/>
                      <a:pt x="12" y="59"/>
                    </a:cubicBezTo>
                    <a:cubicBezTo>
                      <a:pt x="6" y="52"/>
                      <a:pt x="4" y="44"/>
                      <a:pt x="4" y="37"/>
                    </a:cubicBezTo>
                    <a:cubicBezTo>
                      <a:pt x="4" y="17"/>
                      <a:pt x="21" y="0"/>
                      <a:pt x="49" y="0"/>
                    </a:cubicBezTo>
                    <a:cubicBezTo>
                      <a:pt x="67" y="0"/>
                      <a:pt x="87" y="4"/>
                      <a:pt x="96" y="21"/>
                    </a:cubicBezTo>
                    <a:cubicBezTo>
                      <a:pt x="74" y="34"/>
                      <a:pt x="74" y="34"/>
                      <a:pt x="74" y="34"/>
                    </a:cubicBezTo>
                    <a:cubicBezTo>
                      <a:pt x="71" y="27"/>
                      <a:pt x="59" y="23"/>
                      <a:pt x="51" y="23"/>
                    </a:cubicBezTo>
                    <a:cubicBezTo>
                      <a:pt x="43" y="23"/>
                      <a:pt x="37" y="25"/>
                      <a:pt x="37" y="31"/>
                    </a:cubicBezTo>
                    <a:cubicBezTo>
                      <a:pt x="37" y="36"/>
                      <a:pt x="41" y="37"/>
                      <a:pt x="54" y="39"/>
                    </a:cubicBezTo>
                    <a:cubicBezTo>
                      <a:pt x="87" y="43"/>
                      <a:pt x="104" y="54"/>
                      <a:pt x="104" y="75"/>
                    </a:cubicBezTo>
                    <a:cubicBezTo>
                      <a:pt x="104" y="97"/>
                      <a:pt x="89" y="112"/>
                      <a:pt x="49" y="112"/>
                    </a:cubicBezTo>
                    <a:cubicBezTo>
                      <a:pt x="29" y="112"/>
                      <a:pt x="12" y="107"/>
                      <a:pt x="0" y="90"/>
                    </a:cubicBezTo>
                    <a:lnTo>
                      <a:pt x="23" y="75"/>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0" name="Freeform 15">
                <a:extLst>
                  <a:ext uri="{FF2B5EF4-FFF2-40B4-BE49-F238E27FC236}">
                    <a16:creationId xmlns:a16="http://schemas.microsoft.com/office/drawing/2014/main" id="{CDFC3962-1625-481D-9433-2EB64855EFF7}"/>
                  </a:ext>
                </a:extLst>
              </p:cNvPr>
              <p:cNvSpPr>
                <a:spLocks/>
              </p:cNvSpPr>
              <p:nvPr/>
            </p:nvSpPr>
            <p:spPr bwMode="auto">
              <a:xfrm>
                <a:off x="7676608" y="3616151"/>
                <a:ext cx="160238" cy="327075"/>
              </a:xfrm>
              <a:custGeom>
                <a:avLst/>
                <a:gdLst>
                  <a:gd name="T0" fmla="*/ 0 w 72"/>
                  <a:gd name="T1" fmla="*/ 38 h 147"/>
                  <a:gd name="T2" fmla="*/ 18 w 72"/>
                  <a:gd name="T3" fmla="*/ 38 h 147"/>
                  <a:gd name="T4" fmla="*/ 20 w 72"/>
                  <a:gd name="T5" fmla="*/ 0 h 147"/>
                  <a:gd name="T6" fmla="*/ 53 w 72"/>
                  <a:gd name="T7" fmla="*/ 0 h 147"/>
                  <a:gd name="T8" fmla="*/ 53 w 72"/>
                  <a:gd name="T9" fmla="*/ 38 h 147"/>
                  <a:gd name="T10" fmla="*/ 71 w 72"/>
                  <a:gd name="T11" fmla="*/ 38 h 147"/>
                  <a:gd name="T12" fmla="*/ 71 w 72"/>
                  <a:gd name="T13" fmla="*/ 62 h 147"/>
                  <a:gd name="T14" fmla="*/ 53 w 72"/>
                  <a:gd name="T15" fmla="*/ 62 h 147"/>
                  <a:gd name="T16" fmla="*/ 53 w 72"/>
                  <a:gd name="T17" fmla="*/ 112 h 147"/>
                  <a:gd name="T18" fmla="*/ 64 w 72"/>
                  <a:gd name="T19" fmla="*/ 121 h 147"/>
                  <a:gd name="T20" fmla="*/ 72 w 72"/>
                  <a:gd name="T21" fmla="*/ 120 h 147"/>
                  <a:gd name="T22" fmla="*/ 72 w 72"/>
                  <a:gd name="T23" fmla="*/ 145 h 147"/>
                  <a:gd name="T24" fmla="*/ 52 w 72"/>
                  <a:gd name="T25" fmla="*/ 147 h 147"/>
                  <a:gd name="T26" fmla="*/ 16 w 72"/>
                  <a:gd name="T27" fmla="*/ 118 h 147"/>
                  <a:gd name="T28" fmla="*/ 16 w 72"/>
                  <a:gd name="T29" fmla="*/ 62 h 147"/>
                  <a:gd name="T30" fmla="*/ 0 w 72"/>
                  <a:gd name="T31" fmla="*/ 62 h 147"/>
                  <a:gd name="T32" fmla="*/ 0 w 72"/>
                  <a:gd name="T33" fmla="*/ 3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147">
                    <a:moveTo>
                      <a:pt x="0" y="38"/>
                    </a:moveTo>
                    <a:cubicBezTo>
                      <a:pt x="18" y="38"/>
                      <a:pt x="18" y="38"/>
                      <a:pt x="18" y="38"/>
                    </a:cubicBezTo>
                    <a:cubicBezTo>
                      <a:pt x="20" y="0"/>
                      <a:pt x="20" y="0"/>
                      <a:pt x="20" y="0"/>
                    </a:cubicBezTo>
                    <a:cubicBezTo>
                      <a:pt x="53" y="0"/>
                      <a:pt x="53" y="0"/>
                      <a:pt x="53" y="0"/>
                    </a:cubicBezTo>
                    <a:cubicBezTo>
                      <a:pt x="53" y="38"/>
                      <a:pt x="53" y="38"/>
                      <a:pt x="53" y="38"/>
                    </a:cubicBezTo>
                    <a:cubicBezTo>
                      <a:pt x="71" y="38"/>
                      <a:pt x="71" y="38"/>
                      <a:pt x="71" y="38"/>
                    </a:cubicBezTo>
                    <a:cubicBezTo>
                      <a:pt x="71" y="62"/>
                      <a:pt x="71" y="62"/>
                      <a:pt x="71" y="62"/>
                    </a:cubicBezTo>
                    <a:cubicBezTo>
                      <a:pt x="53" y="62"/>
                      <a:pt x="53" y="62"/>
                      <a:pt x="53" y="62"/>
                    </a:cubicBezTo>
                    <a:cubicBezTo>
                      <a:pt x="53" y="112"/>
                      <a:pt x="53" y="112"/>
                      <a:pt x="53" y="112"/>
                    </a:cubicBezTo>
                    <a:cubicBezTo>
                      <a:pt x="53" y="119"/>
                      <a:pt x="58" y="121"/>
                      <a:pt x="64" y="121"/>
                    </a:cubicBezTo>
                    <a:cubicBezTo>
                      <a:pt x="65" y="121"/>
                      <a:pt x="69" y="121"/>
                      <a:pt x="72" y="120"/>
                    </a:cubicBezTo>
                    <a:cubicBezTo>
                      <a:pt x="72" y="145"/>
                      <a:pt x="72" y="145"/>
                      <a:pt x="72" y="145"/>
                    </a:cubicBezTo>
                    <a:cubicBezTo>
                      <a:pt x="65" y="146"/>
                      <a:pt x="58" y="147"/>
                      <a:pt x="52" y="147"/>
                    </a:cubicBezTo>
                    <a:cubicBezTo>
                      <a:pt x="24" y="147"/>
                      <a:pt x="16" y="137"/>
                      <a:pt x="16" y="118"/>
                    </a:cubicBezTo>
                    <a:cubicBezTo>
                      <a:pt x="16" y="62"/>
                      <a:pt x="16" y="62"/>
                      <a:pt x="16" y="62"/>
                    </a:cubicBezTo>
                    <a:cubicBezTo>
                      <a:pt x="0" y="62"/>
                      <a:pt x="0" y="62"/>
                      <a:pt x="0" y="62"/>
                    </a:cubicBezTo>
                    <a:lnTo>
                      <a:pt x="0" y="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1" name="Freeform 16">
                <a:extLst>
                  <a:ext uri="{FF2B5EF4-FFF2-40B4-BE49-F238E27FC236}">
                    <a16:creationId xmlns:a16="http://schemas.microsoft.com/office/drawing/2014/main" id="{45BFC176-A102-46CC-93A6-CAC05DD9FD60}"/>
                  </a:ext>
                </a:extLst>
              </p:cNvPr>
              <p:cNvSpPr>
                <a:spLocks/>
              </p:cNvSpPr>
              <p:nvPr/>
            </p:nvSpPr>
            <p:spPr bwMode="auto">
              <a:xfrm>
                <a:off x="7869837" y="3693443"/>
                <a:ext cx="168722" cy="243185"/>
              </a:xfrm>
              <a:custGeom>
                <a:avLst/>
                <a:gdLst>
                  <a:gd name="T0" fmla="*/ 0 w 76"/>
                  <a:gd name="T1" fmla="*/ 3 h 109"/>
                  <a:gd name="T2" fmla="*/ 38 w 76"/>
                  <a:gd name="T3" fmla="*/ 3 h 109"/>
                  <a:gd name="T4" fmla="*/ 38 w 76"/>
                  <a:gd name="T5" fmla="*/ 19 h 109"/>
                  <a:gd name="T6" fmla="*/ 38 w 76"/>
                  <a:gd name="T7" fmla="*/ 19 h 109"/>
                  <a:gd name="T8" fmla="*/ 76 w 76"/>
                  <a:gd name="T9" fmla="*/ 0 h 109"/>
                  <a:gd name="T10" fmla="*/ 76 w 76"/>
                  <a:gd name="T11" fmla="*/ 39 h 109"/>
                  <a:gd name="T12" fmla="*/ 56 w 76"/>
                  <a:gd name="T13" fmla="*/ 34 h 109"/>
                  <a:gd name="T14" fmla="*/ 38 w 76"/>
                  <a:gd name="T15" fmla="*/ 41 h 109"/>
                  <a:gd name="T16" fmla="*/ 38 w 76"/>
                  <a:gd name="T17" fmla="*/ 109 h 109"/>
                  <a:gd name="T18" fmla="*/ 0 w 76"/>
                  <a:gd name="T19" fmla="*/ 109 h 109"/>
                  <a:gd name="T20" fmla="*/ 0 w 76"/>
                  <a:gd name="T21" fmla="*/ 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09">
                    <a:moveTo>
                      <a:pt x="0" y="3"/>
                    </a:moveTo>
                    <a:cubicBezTo>
                      <a:pt x="38" y="3"/>
                      <a:pt x="38" y="3"/>
                      <a:pt x="38" y="3"/>
                    </a:cubicBezTo>
                    <a:cubicBezTo>
                      <a:pt x="38" y="19"/>
                      <a:pt x="38" y="19"/>
                      <a:pt x="38" y="19"/>
                    </a:cubicBezTo>
                    <a:cubicBezTo>
                      <a:pt x="38" y="19"/>
                      <a:pt x="38" y="19"/>
                      <a:pt x="38" y="19"/>
                    </a:cubicBezTo>
                    <a:cubicBezTo>
                      <a:pt x="46" y="7"/>
                      <a:pt x="62" y="1"/>
                      <a:pt x="76" y="0"/>
                    </a:cubicBezTo>
                    <a:cubicBezTo>
                      <a:pt x="76" y="39"/>
                      <a:pt x="76" y="39"/>
                      <a:pt x="76" y="39"/>
                    </a:cubicBezTo>
                    <a:cubicBezTo>
                      <a:pt x="68" y="36"/>
                      <a:pt x="61" y="34"/>
                      <a:pt x="56" y="34"/>
                    </a:cubicBezTo>
                    <a:cubicBezTo>
                      <a:pt x="49" y="34"/>
                      <a:pt x="44" y="37"/>
                      <a:pt x="38" y="41"/>
                    </a:cubicBezTo>
                    <a:cubicBezTo>
                      <a:pt x="38" y="109"/>
                      <a:pt x="38" y="109"/>
                      <a:pt x="38" y="109"/>
                    </a:cubicBezTo>
                    <a:cubicBezTo>
                      <a:pt x="0" y="109"/>
                      <a:pt x="0" y="109"/>
                      <a:pt x="0" y="109"/>
                    </a:cubicBezTo>
                    <a:lnTo>
                      <a:pt x="0" y="3"/>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2" name="Freeform 17">
                <a:extLst>
                  <a:ext uri="{FF2B5EF4-FFF2-40B4-BE49-F238E27FC236}">
                    <a16:creationId xmlns:a16="http://schemas.microsoft.com/office/drawing/2014/main" id="{1FD6EBAB-5208-4728-AB09-F7470CB19AA3}"/>
                  </a:ext>
                </a:extLst>
              </p:cNvPr>
              <p:cNvSpPr>
                <a:spLocks noEditPoints="1"/>
              </p:cNvSpPr>
              <p:nvPr/>
            </p:nvSpPr>
            <p:spPr bwMode="auto">
              <a:xfrm>
                <a:off x="8056468" y="3693443"/>
                <a:ext cx="230932" cy="249783"/>
              </a:xfrm>
              <a:custGeom>
                <a:avLst/>
                <a:gdLst>
                  <a:gd name="T0" fmla="*/ 5 w 104"/>
                  <a:gd name="T1" fmla="*/ 30 h 112"/>
                  <a:gd name="T2" fmla="*/ 52 w 104"/>
                  <a:gd name="T3" fmla="*/ 0 h 112"/>
                  <a:gd name="T4" fmla="*/ 100 w 104"/>
                  <a:gd name="T5" fmla="*/ 31 h 112"/>
                  <a:gd name="T6" fmla="*/ 100 w 104"/>
                  <a:gd name="T7" fmla="*/ 88 h 112"/>
                  <a:gd name="T8" fmla="*/ 104 w 104"/>
                  <a:gd name="T9" fmla="*/ 109 h 112"/>
                  <a:gd name="T10" fmla="*/ 65 w 104"/>
                  <a:gd name="T11" fmla="*/ 109 h 112"/>
                  <a:gd name="T12" fmla="*/ 64 w 104"/>
                  <a:gd name="T13" fmla="*/ 100 h 112"/>
                  <a:gd name="T14" fmla="*/ 31 w 104"/>
                  <a:gd name="T15" fmla="*/ 112 h 112"/>
                  <a:gd name="T16" fmla="*/ 0 w 104"/>
                  <a:gd name="T17" fmla="*/ 81 h 112"/>
                  <a:gd name="T18" fmla="*/ 63 w 104"/>
                  <a:gd name="T19" fmla="*/ 43 h 112"/>
                  <a:gd name="T20" fmla="*/ 63 w 104"/>
                  <a:gd name="T21" fmla="*/ 34 h 112"/>
                  <a:gd name="T22" fmla="*/ 51 w 104"/>
                  <a:gd name="T23" fmla="*/ 23 h 112"/>
                  <a:gd name="T24" fmla="*/ 36 w 104"/>
                  <a:gd name="T25" fmla="*/ 36 h 112"/>
                  <a:gd name="T26" fmla="*/ 5 w 104"/>
                  <a:gd name="T27" fmla="*/ 30 h 112"/>
                  <a:gd name="T28" fmla="*/ 63 w 104"/>
                  <a:gd name="T29" fmla="*/ 61 h 112"/>
                  <a:gd name="T30" fmla="*/ 36 w 104"/>
                  <a:gd name="T31" fmla="*/ 77 h 112"/>
                  <a:gd name="T32" fmla="*/ 48 w 104"/>
                  <a:gd name="T33" fmla="*/ 89 h 112"/>
                  <a:gd name="T34" fmla="*/ 63 w 104"/>
                  <a:gd name="T35" fmla="*/ 83 h 112"/>
                  <a:gd name="T36" fmla="*/ 63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1" y="0"/>
                      <a:pt x="52" y="0"/>
                    </a:cubicBezTo>
                    <a:cubicBezTo>
                      <a:pt x="91" y="0"/>
                      <a:pt x="100" y="14"/>
                      <a:pt x="100" y="31"/>
                    </a:cubicBezTo>
                    <a:cubicBezTo>
                      <a:pt x="100" y="88"/>
                      <a:pt x="100" y="88"/>
                      <a:pt x="100" y="88"/>
                    </a:cubicBezTo>
                    <a:cubicBezTo>
                      <a:pt x="100" y="92"/>
                      <a:pt x="100" y="104"/>
                      <a:pt x="104" y="109"/>
                    </a:cubicBezTo>
                    <a:cubicBezTo>
                      <a:pt x="65" y="109"/>
                      <a:pt x="65" y="109"/>
                      <a:pt x="65" y="109"/>
                    </a:cubicBezTo>
                    <a:cubicBezTo>
                      <a:pt x="64" y="107"/>
                      <a:pt x="64" y="103"/>
                      <a:pt x="64" y="100"/>
                    </a:cubicBezTo>
                    <a:cubicBezTo>
                      <a:pt x="55" y="107"/>
                      <a:pt x="43" y="112"/>
                      <a:pt x="31" y="112"/>
                    </a:cubicBezTo>
                    <a:cubicBezTo>
                      <a:pt x="21" y="112"/>
                      <a:pt x="0" y="107"/>
                      <a:pt x="0" y="81"/>
                    </a:cubicBezTo>
                    <a:cubicBezTo>
                      <a:pt x="0" y="51"/>
                      <a:pt x="33" y="43"/>
                      <a:pt x="63" y="43"/>
                    </a:cubicBezTo>
                    <a:cubicBezTo>
                      <a:pt x="63" y="34"/>
                      <a:pt x="63" y="34"/>
                      <a:pt x="63" y="34"/>
                    </a:cubicBezTo>
                    <a:cubicBezTo>
                      <a:pt x="63" y="26"/>
                      <a:pt x="58" y="23"/>
                      <a:pt x="51" y="23"/>
                    </a:cubicBezTo>
                    <a:cubicBezTo>
                      <a:pt x="42" y="23"/>
                      <a:pt x="38" y="28"/>
                      <a:pt x="36" y="36"/>
                    </a:cubicBezTo>
                    <a:lnTo>
                      <a:pt x="5" y="30"/>
                    </a:lnTo>
                    <a:close/>
                    <a:moveTo>
                      <a:pt x="63" y="61"/>
                    </a:moveTo>
                    <a:cubicBezTo>
                      <a:pt x="52" y="62"/>
                      <a:pt x="36" y="65"/>
                      <a:pt x="36" y="77"/>
                    </a:cubicBezTo>
                    <a:cubicBezTo>
                      <a:pt x="36" y="85"/>
                      <a:pt x="44" y="89"/>
                      <a:pt x="48" y="89"/>
                    </a:cubicBezTo>
                    <a:cubicBezTo>
                      <a:pt x="53" y="89"/>
                      <a:pt x="58" y="87"/>
                      <a:pt x="63" y="83"/>
                    </a:cubicBezTo>
                    <a:lnTo>
                      <a:pt x="63" y="61"/>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3" name="Rectangle 18">
                <a:extLst>
                  <a:ext uri="{FF2B5EF4-FFF2-40B4-BE49-F238E27FC236}">
                    <a16:creationId xmlns:a16="http://schemas.microsoft.com/office/drawing/2014/main" id="{66F32C2B-4D3C-435B-997B-A05336F2575F}"/>
                  </a:ext>
                </a:extLst>
              </p:cNvPr>
              <p:cNvSpPr>
                <a:spLocks noChangeArrowheads="1"/>
              </p:cNvSpPr>
              <p:nvPr/>
            </p:nvSpPr>
            <p:spPr bwMode="auto">
              <a:xfrm>
                <a:off x="8314733" y="3600127"/>
                <a:ext cx="83890" cy="336500"/>
              </a:xfrm>
              <a:prstGeom prst="rect">
                <a:avLst/>
              </a:pr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4" name="Freeform 19">
                <a:extLst>
                  <a:ext uri="{FF2B5EF4-FFF2-40B4-BE49-F238E27FC236}">
                    <a16:creationId xmlns:a16="http://schemas.microsoft.com/office/drawing/2014/main" id="{A37A9938-9314-4E51-A6EE-51927FEAA494}"/>
                  </a:ext>
                </a:extLst>
              </p:cNvPr>
              <p:cNvSpPr>
                <a:spLocks noEditPoints="1"/>
              </p:cNvSpPr>
              <p:nvPr/>
            </p:nvSpPr>
            <p:spPr bwMode="auto">
              <a:xfrm>
                <a:off x="8439149" y="3600126"/>
                <a:ext cx="83890" cy="336500"/>
              </a:xfrm>
              <a:custGeom>
                <a:avLst/>
                <a:gdLst>
                  <a:gd name="T0" fmla="*/ 0 w 89"/>
                  <a:gd name="T1" fmla="*/ 0 h 357"/>
                  <a:gd name="T2" fmla="*/ 89 w 89"/>
                  <a:gd name="T3" fmla="*/ 0 h 357"/>
                  <a:gd name="T4" fmla="*/ 89 w 89"/>
                  <a:gd name="T5" fmla="*/ 71 h 357"/>
                  <a:gd name="T6" fmla="*/ 0 w 89"/>
                  <a:gd name="T7" fmla="*/ 71 h 357"/>
                  <a:gd name="T8" fmla="*/ 0 w 89"/>
                  <a:gd name="T9" fmla="*/ 0 h 357"/>
                  <a:gd name="T10" fmla="*/ 0 w 89"/>
                  <a:gd name="T11" fmla="*/ 106 h 357"/>
                  <a:gd name="T12" fmla="*/ 89 w 89"/>
                  <a:gd name="T13" fmla="*/ 106 h 357"/>
                  <a:gd name="T14" fmla="*/ 89 w 89"/>
                  <a:gd name="T15" fmla="*/ 357 h 357"/>
                  <a:gd name="T16" fmla="*/ 0 w 89"/>
                  <a:gd name="T17" fmla="*/ 357 h 357"/>
                  <a:gd name="T18" fmla="*/ 0 w 89"/>
                  <a:gd name="T19" fmla="*/ 10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357">
                    <a:moveTo>
                      <a:pt x="0" y="0"/>
                    </a:moveTo>
                    <a:lnTo>
                      <a:pt x="89" y="0"/>
                    </a:lnTo>
                    <a:lnTo>
                      <a:pt x="89" y="71"/>
                    </a:lnTo>
                    <a:lnTo>
                      <a:pt x="0" y="71"/>
                    </a:lnTo>
                    <a:lnTo>
                      <a:pt x="0" y="0"/>
                    </a:lnTo>
                    <a:close/>
                    <a:moveTo>
                      <a:pt x="0" y="106"/>
                    </a:moveTo>
                    <a:lnTo>
                      <a:pt x="89" y="106"/>
                    </a:lnTo>
                    <a:lnTo>
                      <a:pt x="89" y="357"/>
                    </a:lnTo>
                    <a:lnTo>
                      <a:pt x="0" y="357"/>
                    </a:lnTo>
                    <a:lnTo>
                      <a:pt x="0" y="10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5" name="Freeform 20">
                <a:extLst>
                  <a:ext uri="{FF2B5EF4-FFF2-40B4-BE49-F238E27FC236}">
                    <a16:creationId xmlns:a16="http://schemas.microsoft.com/office/drawing/2014/main" id="{24E6DF77-1A1E-4759-B3F5-46D57E07FD7A}"/>
                  </a:ext>
                </a:extLst>
              </p:cNvPr>
              <p:cNvSpPr>
                <a:spLocks noEditPoints="1"/>
              </p:cNvSpPr>
              <p:nvPr/>
            </p:nvSpPr>
            <p:spPr bwMode="auto">
              <a:xfrm>
                <a:off x="8550373" y="3693445"/>
                <a:ext cx="230932" cy="249783"/>
              </a:xfrm>
              <a:custGeom>
                <a:avLst/>
                <a:gdLst>
                  <a:gd name="T0" fmla="*/ 5 w 104"/>
                  <a:gd name="T1" fmla="*/ 30 h 112"/>
                  <a:gd name="T2" fmla="*/ 53 w 104"/>
                  <a:gd name="T3" fmla="*/ 0 h 112"/>
                  <a:gd name="T4" fmla="*/ 100 w 104"/>
                  <a:gd name="T5" fmla="*/ 31 h 112"/>
                  <a:gd name="T6" fmla="*/ 100 w 104"/>
                  <a:gd name="T7" fmla="*/ 88 h 112"/>
                  <a:gd name="T8" fmla="*/ 104 w 104"/>
                  <a:gd name="T9" fmla="*/ 109 h 112"/>
                  <a:gd name="T10" fmla="*/ 66 w 104"/>
                  <a:gd name="T11" fmla="*/ 109 h 112"/>
                  <a:gd name="T12" fmla="*/ 64 w 104"/>
                  <a:gd name="T13" fmla="*/ 100 h 112"/>
                  <a:gd name="T14" fmla="*/ 32 w 104"/>
                  <a:gd name="T15" fmla="*/ 112 h 112"/>
                  <a:gd name="T16" fmla="*/ 0 w 104"/>
                  <a:gd name="T17" fmla="*/ 81 h 112"/>
                  <a:gd name="T18" fmla="*/ 64 w 104"/>
                  <a:gd name="T19" fmla="*/ 43 h 112"/>
                  <a:gd name="T20" fmla="*/ 64 w 104"/>
                  <a:gd name="T21" fmla="*/ 34 h 112"/>
                  <a:gd name="T22" fmla="*/ 51 w 104"/>
                  <a:gd name="T23" fmla="*/ 23 h 112"/>
                  <a:gd name="T24" fmla="*/ 36 w 104"/>
                  <a:gd name="T25" fmla="*/ 36 h 112"/>
                  <a:gd name="T26" fmla="*/ 5 w 104"/>
                  <a:gd name="T27" fmla="*/ 30 h 112"/>
                  <a:gd name="T28" fmla="*/ 64 w 104"/>
                  <a:gd name="T29" fmla="*/ 61 h 112"/>
                  <a:gd name="T30" fmla="*/ 37 w 104"/>
                  <a:gd name="T31" fmla="*/ 77 h 112"/>
                  <a:gd name="T32" fmla="*/ 48 w 104"/>
                  <a:gd name="T33" fmla="*/ 89 h 112"/>
                  <a:gd name="T34" fmla="*/ 64 w 104"/>
                  <a:gd name="T35" fmla="*/ 83 h 112"/>
                  <a:gd name="T36" fmla="*/ 64 w 104"/>
                  <a:gd name="T37" fmla="*/ 6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4" h="112">
                    <a:moveTo>
                      <a:pt x="5" y="30"/>
                    </a:moveTo>
                    <a:cubicBezTo>
                      <a:pt x="10" y="7"/>
                      <a:pt x="32" y="0"/>
                      <a:pt x="53" y="0"/>
                    </a:cubicBezTo>
                    <a:cubicBezTo>
                      <a:pt x="92" y="0"/>
                      <a:pt x="100" y="14"/>
                      <a:pt x="100" y="31"/>
                    </a:cubicBezTo>
                    <a:cubicBezTo>
                      <a:pt x="100" y="88"/>
                      <a:pt x="100" y="88"/>
                      <a:pt x="100" y="88"/>
                    </a:cubicBezTo>
                    <a:cubicBezTo>
                      <a:pt x="100" y="92"/>
                      <a:pt x="100" y="104"/>
                      <a:pt x="104" y="109"/>
                    </a:cubicBezTo>
                    <a:cubicBezTo>
                      <a:pt x="66" y="109"/>
                      <a:pt x="66" y="109"/>
                      <a:pt x="66" y="109"/>
                    </a:cubicBezTo>
                    <a:cubicBezTo>
                      <a:pt x="65" y="107"/>
                      <a:pt x="64" y="103"/>
                      <a:pt x="64" y="100"/>
                    </a:cubicBezTo>
                    <a:cubicBezTo>
                      <a:pt x="55" y="107"/>
                      <a:pt x="43" y="112"/>
                      <a:pt x="32" y="112"/>
                    </a:cubicBezTo>
                    <a:cubicBezTo>
                      <a:pt x="21" y="112"/>
                      <a:pt x="0" y="107"/>
                      <a:pt x="0" y="81"/>
                    </a:cubicBezTo>
                    <a:cubicBezTo>
                      <a:pt x="0" y="51"/>
                      <a:pt x="33" y="43"/>
                      <a:pt x="64" y="43"/>
                    </a:cubicBezTo>
                    <a:cubicBezTo>
                      <a:pt x="64" y="34"/>
                      <a:pt x="64" y="34"/>
                      <a:pt x="64" y="34"/>
                    </a:cubicBezTo>
                    <a:cubicBezTo>
                      <a:pt x="64" y="26"/>
                      <a:pt x="58" y="23"/>
                      <a:pt x="51" y="23"/>
                    </a:cubicBezTo>
                    <a:cubicBezTo>
                      <a:pt x="42" y="23"/>
                      <a:pt x="39" y="28"/>
                      <a:pt x="36" y="36"/>
                    </a:cubicBezTo>
                    <a:lnTo>
                      <a:pt x="5" y="30"/>
                    </a:lnTo>
                    <a:close/>
                    <a:moveTo>
                      <a:pt x="64" y="61"/>
                    </a:moveTo>
                    <a:cubicBezTo>
                      <a:pt x="53" y="62"/>
                      <a:pt x="37" y="65"/>
                      <a:pt x="37" y="77"/>
                    </a:cubicBezTo>
                    <a:cubicBezTo>
                      <a:pt x="37" y="85"/>
                      <a:pt x="44" y="89"/>
                      <a:pt x="48" y="89"/>
                    </a:cubicBezTo>
                    <a:cubicBezTo>
                      <a:pt x="54" y="89"/>
                      <a:pt x="58" y="87"/>
                      <a:pt x="64" y="83"/>
                    </a:cubicBezTo>
                    <a:lnTo>
                      <a:pt x="64" y="61"/>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grpSp>
    </p:spTree>
    <p:extLst>
      <p:ext uri="{BB962C8B-B14F-4D97-AF65-F5344CB8AC3E}">
        <p14:creationId xmlns:p14="http://schemas.microsoft.com/office/powerpoint/2010/main" val="109732592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6" r:id="rId6"/>
    <p:sldLayoutId id="2147483698"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spcAft>
          <a:spcPts val="1200"/>
        </a:spcAft>
        <a:buFont typeface="Arial" panose="020B0604020202020204" pitchFamily="34" charset="0"/>
        <a:buChar char="•"/>
        <a:defRPr sz="16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spcAft>
          <a:spcPts val="1200"/>
        </a:spcAft>
        <a:buFont typeface="Arial" panose="020B0604020202020204" pitchFamily="34" charset="0"/>
        <a:buChar char="•"/>
        <a:defRPr sz="1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spcAft>
          <a:spcPts val="1200"/>
        </a:spcAft>
        <a:buFont typeface="Arial" panose="020B0604020202020204" pitchFamily="34" charset="0"/>
        <a:buChar char="•"/>
        <a:defRPr sz="12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1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spcAft>
          <a:spcPts val="1200"/>
        </a:spcAft>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hyperlink" Target="https://www.apra.gov.au/proposed-changes-to-modernised-economic-and-financial-statistics-efs-reporting-standards-and" TargetMode="External"/><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7.xml"/><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F4CE7AD-4C22-4B63-AF43-3B2D77693545}"/>
              </a:ext>
            </a:extLst>
          </p:cNvPr>
          <p:cNvSpPr>
            <a:spLocks noGrp="1"/>
          </p:cNvSpPr>
          <p:nvPr>
            <p:ph type="ftr" sz="quarter" idx="11"/>
          </p:nvPr>
        </p:nvSpPr>
        <p:spPr/>
        <p:txBody>
          <a:bodyPr/>
          <a:lstStyle/>
          <a:p>
            <a:r>
              <a:rPr lang="en-AU" dirty="0" err="1"/>
              <a:t>Cortell</a:t>
            </a:r>
            <a:r>
              <a:rPr lang="en-AU" dirty="0"/>
              <a:t> Australia 2019</a:t>
            </a:r>
          </a:p>
        </p:txBody>
      </p:sp>
      <p:sp>
        <p:nvSpPr>
          <p:cNvPr id="5" name="Title 4">
            <a:extLst>
              <a:ext uri="{FF2B5EF4-FFF2-40B4-BE49-F238E27FC236}">
                <a16:creationId xmlns:a16="http://schemas.microsoft.com/office/drawing/2014/main" id="{EA34D903-13A5-40C5-B005-122A252E32A8}"/>
              </a:ext>
            </a:extLst>
          </p:cNvPr>
          <p:cNvSpPr>
            <a:spLocks noGrp="1"/>
          </p:cNvSpPr>
          <p:nvPr>
            <p:ph type="ctrTitle"/>
          </p:nvPr>
        </p:nvSpPr>
        <p:spPr/>
        <p:txBody>
          <a:bodyPr>
            <a:normAutofit/>
          </a:bodyPr>
          <a:lstStyle/>
          <a:p>
            <a:r>
              <a:rPr lang="en-AU" dirty="0"/>
              <a:t>EFS Changes</a:t>
            </a:r>
          </a:p>
        </p:txBody>
      </p:sp>
      <p:sp>
        <p:nvSpPr>
          <p:cNvPr id="9" name="Text Placeholder 8">
            <a:extLst>
              <a:ext uri="{FF2B5EF4-FFF2-40B4-BE49-F238E27FC236}">
                <a16:creationId xmlns:a16="http://schemas.microsoft.com/office/drawing/2014/main" id="{8B12C6BA-46DB-4193-B564-3C74B972EC24}"/>
              </a:ext>
            </a:extLst>
          </p:cNvPr>
          <p:cNvSpPr>
            <a:spLocks noGrp="1"/>
          </p:cNvSpPr>
          <p:nvPr>
            <p:ph type="body" sz="quarter" idx="10"/>
          </p:nvPr>
        </p:nvSpPr>
        <p:spPr>
          <a:xfrm>
            <a:off x="695261" y="5213350"/>
            <a:ext cx="6870700" cy="1143000"/>
          </a:xfrm>
        </p:spPr>
        <p:txBody>
          <a:bodyPr/>
          <a:lstStyle/>
          <a:p>
            <a:r>
              <a:rPr lang="en-AU" dirty="0"/>
              <a:t>CAB working group September 2021</a:t>
            </a:r>
          </a:p>
        </p:txBody>
      </p:sp>
      <p:pic>
        <p:nvPicPr>
          <p:cNvPr id="3" name="Picture 2" descr="Logo&#10;&#10;Description automatically generated">
            <a:extLst>
              <a:ext uri="{FF2B5EF4-FFF2-40B4-BE49-F238E27FC236}">
                <a16:creationId xmlns:a16="http://schemas.microsoft.com/office/drawing/2014/main" id="{1D87D54E-0D8A-4CBB-84F7-AFD3BFA57D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4179" y="0"/>
            <a:ext cx="4177193" cy="2955471"/>
          </a:xfrm>
          <a:prstGeom prst="rect">
            <a:avLst/>
          </a:prstGeom>
        </p:spPr>
      </p:pic>
    </p:spTree>
    <p:extLst>
      <p:ext uri="{BB962C8B-B14F-4D97-AF65-F5344CB8AC3E}">
        <p14:creationId xmlns:p14="http://schemas.microsoft.com/office/powerpoint/2010/main" val="462386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695325" y="1269202"/>
            <a:ext cx="8991600" cy="1815882"/>
          </a:xfrm>
          <a:prstGeom prst="rect">
            <a:avLst/>
          </a:prstGeom>
          <a:noFill/>
        </p:spPr>
        <p:txBody>
          <a:bodyPr wrap="square" rtlCol="0">
            <a:spAutoFit/>
          </a:bodyPr>
          <a:lstStyle/>
          <a:p>
            <a:r>
              <a:rPr lang="en-AU" sz="2800" dirty="0">
                <a:solidFill>
                  <a:schemeClr val="accent1">
                    <a:lumMod val="75000"/>
                  </a:schemeClr>
                </a:solidFill>
              </a:rPr>
              <a:t>10.12.1 AASB16 – “right to control an asset…”</a:t>
            </a:r>
          </a:p>
          <a:p>
            <a:endParaRPr lang="en-AU" sz="2800" dirty="0">
              <a:solidFill>
                <a:schemeClr val="accent1">
                  <a:lumMod val="75000"/>
                </a:schemeClr>
              </a:solidFill>
            </a:endParaRPr>
          </a:p>
          <a:p>
            <a:r>
              <a:rPr lang="en-AU" sz="2800" dirty="0">
                <a:solidFill>
                  <a:schemeClr val="accent1">
                    <a:lumMod val="75000"/>
                  </a:schemeClr>
                </a:solidFill>
              </a:rPr>
              <a:t>10.12.2 - AASB132 “Financial Instrument…a) Cash b) an equity instrument of another entity c)</a:t>
            </a:r>
            <a:r>
              <a:rPr lang="en-AU" sz="2800" dirty="0"/>
              <a:t> </a:t>
            </a:r>
            <a:r>
              <a:rPr lang="en-AU" sz="2800" dirty="0">
                <a:solidFill>
                  <a:schemeClr val="accent1">
                    <a:lumMod val="75000"/>
                  </a:schemeClr>
                </a:solidFill>
              </a:rPr>
              <a:t>contractual right….”</a:t>
            </a:r>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22564" y="395817"/>
            <a:ext cx="8585835" cy="873385"/>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…New Reportable Attributes</a:t>
            </a:r>
          </a:p>
        </p:txBody>
      </p:sp>
      <p:pic>
        <p:nvPicPr>
          <p:cNvPr id="5" name="Picture 4">
            <a:extLst>
              <a:ext uri="{FF2B5EF4-FFF2-40B4-BE49-F238E27FC236}">
                <a16:creationId xmlns:a16="http://schemas.microsoft.com/office/drawing/2014/main" id="{5B753FF1-BE68-4BD0-96A4-DD9CD1B7F4C4}"/>
              </a:ext>
            </a:extLst>
          </p:cNvPr>
          <p:cNvPicPr>
            <a:picLocks noChangeAspect="1"/>
          </p:cNvPicPr>
          <p:nvPr/>
        </p:nvPicPr>
        <p:blipFill>
          <a:blip r:embed="rId3"/>
          <a:stretch>
            <a:fillRect/>
          </a:stretch>
        </p:blipFill>
        <p:spPr>
          <a:xfrm>
            <a:off x="192561" y="3666520"/>
            <a:ext cx="11806877" cy="873385"/>
          </a:xfrm>
          <a:prstGeom prst="rect">
            <a:avLst/>
          </a:prstGeom>
        </p:spPr>
      </p:pic>
      <p:sp>
        <p:nvSpPr>
          <p:cNvPr id="6" name="TextBox 5">
            <a:extLst>
              <a:ext uri="{FF2B5EF4-FFF2-40B4-BE49-F238E27FC236}">
                <a16:creationId xmlns:a16="http://schemas.microsoft.com/office/drawing/2014/main" id="{C976900F-2560-4351-AFC0-D68C4EC3589C}"/>
              </a:ext>
            </a:extLst>
          </p:cNvPr>
          <p:cNvSpPr txBox="1"/>
          <p:nvPr/>
        </p:nvSpPr>
        <p:spPr>
          <a:xfrm>
            <a:off x="915439" y="5037909"/>
            <a:ext cx="8991600" cy="523220"/>
          </a:xfrm>
          <a:prstGeom prst="rect">
            <a:avLst/>
          </a:prstGeom>
          <a:noFill/>
        </p:spPr>
        <p:txBody>
          <a:bodyPr wrap="square" rtlCol="0">
            <a:spAutoFit/>
          </a:bodyPr>
          <a:lstStyle/>
          <a:p>
            <a:r>
              <a:rPr lang="en-AU" sz="2800" dirty="0">
                <a:solidFill>
                  <a:schemeClr val="accent1">
                    <a:lumMod val="75000"/>
                  </a:schemeClr>
                </a:solidFill>
              </a:rPr>
              <a:t>New Balance sheet General Ledger account?</a:t>
            </a:r>
          </a:p>
        </p:txBody>
      </p:sp>
    </p:spTree>
    <p:extLst>
      <p:ext uri="{BB962C8B-B14F-4D97-AF65-F5344CB8AC3E}">
        <p14:creationId xmlns:p14="http://schemas.microsoft.com/office/powerpoint/2010/main" val="312232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363755" y="1661931"/>
            <a:ext cx="8991600" cy="1384995"/>
          </a:xfrm>
          <a:prstGeom prst="rect">
            <a:avLst/>
          </a:prstGeom>
          <a:noFill/>
        </p:spPr>
        <p:txBody>
          <a:bodyPr wrap="square" rtlCol="0">
            <a:spAutoFit/>
          </a:bodyPr>
          <a:lstStyle/>
          <a:p>
            <a:pPr marL="457200" indent="-457200">
              <a:buFont typeface="Arial" panose="020B0604020202020204" pitchFamily="34" charset="0"/>
              <a:buChar char="•"/>
            </a:pPr>
            <a:r>
              <a:rPr lang="en-AU" sz="2800" dirty="0">
                <a:solidFill>
                  <a:schemeClr val="accent1">
                    <a:lumMod val="75000"/>
                  </a:schemeClr>
                </a:solidFill>
              </a:rPr>
              <a:t>General Ledger will be flowing through for all of you</a:t>
            </a:r>
          </a:p>
          <a:p>
            <a:pPr marL="457200" indent="-457200">
              <a:buFont typeface="Arial" panose="020B0604020202020204" pitchFamily="34" charset="0"/>
              <a:buChar char="•"/>
            </a:pPr>
            <a:endParaRPr lang="en-AU" sz="2800" dirty="0">
              <a:solidFill>
                <a:schemeClr val="accent1">
                  <a:lumMod val="75000"/>
                </a:schemeClr>
              </a:solidFill>
            </a:endParaRPr>
          </a:p>
          <a:p>
            <a:pPr marL="457200" indent="-457200">
              <a:buFont typeface="Arial" panose="020B0604020202020204" pitchFamily="34" charset="0"/>
              <a:buChar char="•"/>
            </a:pPr>
            <a:r>
              <a:rPr lang="en-AU" sz="2800" dirty="0">
                <a:solidFill>
                  <a:schemeClr val="accent1">
                    <a:lumMod val="75000"/>
                  </a:schemeClr>
                </a:solidFill>
              </a:rPr>
              <a:t>Change / New tagging</a:t>
            </a:r>
          </a:p>
        </p:txBody>
      </p:sp>
      <p:pic>
        <p:nvPicPr>
          <p:cNvPr id="6" name="Picture 5">
            <a:extLst>
              <a:ext uri="{FF2B5EF4-FFF2-40B4-BE49-F238E27FC236}">
                <a16:creationId xmlns:a16="http://schemas.microsoft.com/office/drawing/2014/main" id="{769EF7CF-D688-4F53-9C17-128651E4577B}"/>
              </a:ext>
            </a:extLst>
          </p:cNvPr>
          <p:cNvPicPr>
            <a:picLocks noChangeAspect="1"/>
          </p:cNvPicPr>
          <p:nvPr/>
        </p:nvPicPr>
        <p:blipFill>
          <a:blip r:embed="rId3"/>
          <a:stretch>
            <a:fillRect/>
          </a:stretch>
        </p:blipFill>
        <p:spPr>
          <a:xfrm>
            <a:off x="215355" y="3769541"/>
            <a:ext cx="11761290" cy="868526"/>
          </a:xfrm>
          <a:prstGeom prst="rect">
            <a:avLst/>
          </a:prstGeom>
        </p:spPr>
      </p:pic>
      <p:sp>
        <p:nvSpPr>
          <p:cNvPr id="7" name="Title 6">
            <a:extLst>
              <a:ext uri="{FF2B5EF4-FFF2-40B4-BE49-F238E27FC236}">
                <a16:creationId xmlns:a16="http://schemas.microsoft.com/office/drawing/2014/main" id="{F4136D72-DDD4-414E-A3B3-03F4E95D48DB}"/>
              </a:ext>
            </a:extLst>
          </p:cNvPr>
          <p:cNvSpPr txBox="1">
            <a:spLocks/>
          </p:cNvSpPr>
          <p:nvPr/>
        </p:nvSpPr>
        <p:spPr>
          <a:xfrm>
            <a:off x="622564" y="395817"/>
            <a:ext cx="8585835" cy="873385"/>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…New Reportable Attributes</a:t>
            </a:r>
          </a:p>
        </p:txBody>
      </p:sp>
    </p:spTree>
    <p:extLst>
      <p:ext uri="{BB962C8B-B14F-4D97-AF65-F5344CB8AC3E}">
        <p14:creationId xmlns:p14="http://schemas.microsoft.com/office/powerpoint/2010/main" val="3729197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695325" y="1767006"/>
            <a:ext cx="9722304" cy="2954655"/>
          </a:xfrm>
          <a:prstGeom prst="rect">
            <a:avLst/>
          </a:prstGeom>
          <a:noFill/>
        </p:spPr>
        <p:txBody>
          <a:bodyPr wrap="square" rtlCol="0">
            <a:spAutoFit/>
          </a:bodyPr>
          <a:lstStyle/>
          <a:p>
            <a:r>
              <a:rPr lang="en-AU" sz="2400" dirty="0">
                <a:solidFill>
                  <a:schemeClr val="accent1">
                    <a:lumMod val="75000"/>
                  </a:schemeClr>
                </a:solidFill>
              </a:rPr>
              <a:t>Dependent on your own data model:</a:t>
            </a:r>
          </a:p>
          <a:p>
            <a:pPr marL="342900" indent="-342900">
              <a:buFont typeface="Arial" panose="020B0604020202020204" pitchFamily="34" charset="0"/>
              <a:buChar char="•"/>
            </a:pPr>
            <a:endParaRPr lang="en-AU" sz="2400" dirty="0">
              <a:solidFill>
                <a:schemeClr val="accent1">
                  <a:lumMod val="75000"/>
                </a:schemeClr>
              </a:solidFill>
            </a:endParaRPr>
          </a:p>
          <a:p>
            <a:pPr marL="342900" indent="-342900">
              <a:buFont typeface="Arial" panose="020B0604020202020204" pitchFamily="34" charset="0"/>
              <a:buChar char="•"/>
            </a:pPr>
            <a:r>
              <a:rPr lang="en-AU" sz="2400" dirty="0">
                <a:solidFill>
                  <a:schemeClr val="accent1">
                    <a:lumMod val="75000"/>
                  </a:schemeClr>
                </a:solidFill>
              </a:rPr>
              <a:t>Changes in dimensions</a:t>
            </a:r>
          </a:p>
          <a:p>
            <a:pPr marL="342900" indent="-342900">
              <a:buFont typeface="Arial" panose="020B0604020202020204" pitchFamily="34" charset="0"/>
              <a:buChar char="•"/>
            </a:pPr>
            <a:endParaRPr lang="en-AU" sz="2400" dirty="0">
              <a:solidFill>
                <a:schemeClr val="accent1">
                  <a:lumMod val="75000"/>
                </a:schemeClr>
              </a:solidFill>
            </a:endParaRPr>
          </a:p>
          <a:p>
            <a:pPr marL="342900" indent="-342900">
              <a:buFont typeface="Arial" panose="020B0604020202020204" pitchFamily="34" charset="0"/>
              <a:buChar char="•"/>
            </a:pPr>
            <a:r>
              <a:rPr lang="en-AU" sz="2400" dirty="0">
                <a:solidFill>
                  <a:schemeClr val="accent1">
                    <a:lumMod val="75000"/>
                  </a:schemeClr>
                </a:solidFill>
              </a:rPr>
              <a:t>Changes in cube structures</a:t>
            </a:r>
          </a:p>
          <a:p>
            <a:pPr marL="342900" indent="-342900">
              <a:buFont typeface="Arial" panose="020B0604020202020204" pitchFamily="34" charset="0"/>
              <a:buChar char="•"/>
            </a:pPr>
            <a:endParaRPr lang="en-AU" sz="2400" dirty="0">
              <a:solidFill>
                <a:schemeClr val="accent1">
                  <a:lumMod val="75000"/>
                </a:schemeClr>
              </a:solidFill>
            </a:endParaRPr>
          </a:p>
          <a:p>
            <a:pPr marL="342900" indent="-342900">
              <a:buFont typeface="Arial" panose="020B0604020202020204" pitchFamily="34" charset="0"/>
              <a:buChar char="•"/>
            </a:pPr>
            <a:r>
              <a:rPr lang="en-AU" sz="2400" dirty="0">
                <a:solidFill>
                  <a:schemeClr val="accent1">
                    <a:lumMod val="75000"/>
                  </a:schemeClr>
                </a:solidFill>
              </a:rPr>
              <a:t>Reload of cube data</a:t>
            </a:r>
          </a:p>
          <a:p>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Data Change</a:t>
            </a:r>
          </a:p>
        </p:txBody>
      </p:sp>
    </p:spTree>
    <p:extLst>
      <p:ext uri="{BB962C8B-B14F-4D97-AF65-F5344CB8AC3E}">
        <p14:creationId xmlns:p14="http://schemas.microsoft.com/office/powerpoint/2010/main" val="171768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695325" y="2263739"/>
            <a:ext cx="8991600" cy="2585323"/>
          </a:xfrm>
          <a:prstGeom prst="rect">
            <a:avLst/>
          </a:prstGeom>
          <a:noFill/>
        </p:spPr>
        <p:txBody>
          <a:bodyPr wrap="square" rtlCol="0">
            <a:spAutoFit/>
          </a:bodyPr>
          <a:lstStyle/>
          <a:p>
            <a:pPr marL="342900" indent="-342900">
              <a:buFont typeface="Arial" panose="020B0604020202020204" pitchFamily="34" charset="0"/>
              <a:buChar char="•"/>
            </a:pPr>
            <a:r>
              <a:rPr lang="en-AU" sz="2400" dirty="0">
                <a:solidFill>
                  <a:srgbClr val="0070C0"/>
                </a:solidFill>
                <a:hlinkClick r:id="rId3">
                  <a:extLst>
                    <a:ext uri="{A12FA001-AC4F-418D-AE19-62706E023703}">
                      <ahyp:hlinkClr xmlns:ahyp="http://schemas.microsoft.com/office/drawing/2018/hyperlinkcolor" val="tx"/>
                    </a:ext>
                  </a:extLst>
                </a:hlinkClick>
              </a:rPr>
              <a:t>Proposed changes to modernised Economic and Financial Statistics (EFS) reporting standards and guidance | APRA</a:t>
            </a:r>
            <a:endParaRPr lang="en-AU" sz="2400" dirty="0">
              <a:solidFill>
                <a:srgbClr val="0070C0"/>
              </a:solidFill>
            </a:endParaRPr>
          </a:p>
          <a:p>
            <a:pPr marL="342900" indent="-342900">
              <a:buFont typeface="Arial" panose="020B0604020202020204" pitchFamily="34" charset="0"/>
              <a:buChar char="•"/>
            </a:pPr>
            <a:endParaRPr lang="en-AU" sz="2400" dirty="0">
              <a:solidFill>
                <a:schemeClr val="accent1">
                  <a:lumMod val="75000"/>
                </a:schemeClr>
              </a:solidFill>
            </a:endParaRPr>
          </a:p>
          <a:p>
            <a:pPr marL="342900" indent="-342900">
              <a:buFont typeface="Arial" panose="020B0604020202020204" pitchFamily="34" charset="0"/>
              <a:buChar char="•"/>
            </a:pPr>
            <a:r>
              <a:rPr lang="en-AU" sz="2400" dirty="0">
                <a:solidFill>
                  <a:schemeClr val="accent1">
                    <a:lumMod val="75000"/>
                  </a:schemeClr>
                </a:solidFill>
              </a:rPr>
              <a:t>Excel document to be placed on Wiki</a:t>
            </a:r>
          </a:p>
          <a:p>
            <a:pPr marL="342900" indent="-342900">
              <a:buFont typeface="Arial" panose="020B0604020202020204" pitchFamily="34" charset="0"/>
              <a:buChar char="•"/>
            </a:pPr>
            <a:endParaRPr lang="en-AU" sz="2400" dirty="0">
              <a:solidFill>
                <a:schemeClr val="accent1">
                  <a:lumMod val="75000"/>
                </a:schemeClr>
              </a:solidFill>
            </a:endParaRPr>
          </a:p>
          <a:p>
            <a:pPr marL="342900" indent="-342900">
              <a:buFont typeface="Arial" panose="020B0604020202020204" pitchFamily="34" charset="0"/>
              <a:buChar char="•"/>
            </a:pPr>
            <a:r>
              <a:rPr lang="en-AU" sz="2400" dirty="0">
                <a:solidFill>
                  <a:schemeClr val="accent1">
                    <a:lumMod val="75000"/>
                  </a:schemeClr>
                </a:solidFill>
              </a:rPr>
              <a:t>Support Team</a:t>
            </a:r>
          </a:p>
          <a:p>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References / Further Support</a:t>
            </a:r>
          </a:p>
        </p:txBody>
      </p:sp>
    </p:spTree>
    <p:extLst>
      <p:ext uri="{BB962C8B-B14F-4D97-AF65-F5344CB8AC3E}">
        <p14:creationId xmlns:p14="http://schemas.microsoft.com/office/powerpoint/2010/main" val="2560390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2" y="1176951"/>
            <a:ext cx="8991600" cy="5878532"/>
          </a:xfrm>
          <a:prstGeom prst="rect">
            <a:avLst/>
          </a:prstGeom>
          <a:noFill/>
        </p:spPr>
        <p:txBody>
          <a:bodyPr wrap="square" rtlCol="0">
            <a:spAutoFit/>
          </a:bodyPr>
          <a:lstStyle/>
          <a:p>
            <a:r>
              <a:rPr lang="en-AU" sz="2800" dirty="0">
                <a:solidFill>
                  <a:schemeClr val="accent1">
                    <a:lumMod val="75000"/>
                  </a:schemeClr>
                </a:solidFill>
              </a:rPr>
              <a:t>Number of changes to reporting forms and standards driven by:</a:t>
            </a:r>
          </a:p>
          <a:p>
            <a:endParaRPr lang="en-AU" sz="2800" dirty="0">
              <a:solidFill>
                <a:schemeClr val="accent1">
                  <a:lumMod val="75000"/>
                </a:schemeClr>
              </a:solidFill>
            </a:endParaRPr>
          </a:p>
          <a:p>
            <a:pPr marL="1028700" lvl="1" indent="-571500">
              <a:buFont typeface="Arial" panose="020B0604020202020204" pitchFamily="34" charset="0"/>
              <a:buChar char="•"/>
            </a:pPr>
            <a:r>
              <a:rPr lang="en-AU" sz="2800" dirty="0">
                <a:solidFill>
                  <a:schemeClr val="accent1">
                    <a:lumMod val="75000"/>
                  </a:schemeClr>
                </a:solidFill>
              </a:rPr>
              <a:t>Incorporating FAQ’s into standards</a:t>
            </a:r>
          </a:p>
          <a:p>
            <a:pPr marL="1028700" lvl="1" indent="-571500">
              <a:buFont typeface="Arial" panose="020B0604020202020204" pitchFamily="34" charset="0"/>
              <a:buChar char="•"/>
            </a:pPr>
            <a:endParaRPr lang="en-AU" sz="2800" dirty="0">
              <a:solidFill>
                <a:schemeClr val="accent1">
                  <a:lumMod val="75000"/>
                </a:schemeClr>
              </a:solidFill>
            </a:endParaRPr>
          </a:p>
          <a:p>
            <a:pPr marL="1028700" lvl="1" indent="-571500">
              <a:buFont typeface="Arial" panose="020B0604020202020204" pitchFamily="34" charset="0"/>
              <a:buChar char="•"/>
            </a:pPr>
            <a:r>
              <a:rPr lang="en-AU" sz="2800" dirty="0">
                <a:solidFill>
                  <a:schemeClr val="accent1">
                    <a:lumMod val="75000"/>
                  </a:schemeClr>
                </a:solidFill>
              </a:rPr>
              <a:t>Ensuring adequate coverage of reportable items</a:t>
            </a:r>
          </a:p>
          <a:p>
            <a:pPr marL="1028700" lvl="1" indent="-571500">
              <a:buFont typeface="Arial" panose="020B0604020202020204" pitchFamily="34" charset="0"/>
              <a:buChar char="•"/>
            </a:pPr>
            <a:endParaRPr lang="en-AU" sz="2800" dirty="0">
              <a:solidFill>
                <a:schemeClr val="accent1">
                  <a:lumMod val="75000"/>
                </a:schemeClr>
              </a:solidFill>
            </a:endParaRPr>
          </a:p>
          <a:p>
            <a:pPr marL="1028700" lvl="1" indent="-571500">
              <a:buFont typeface="Arial" panose="020B0604020202020204" pitchFamily="34" charset="0"/>
              <a:buChar char="•"/>
            </a:pPr>
            <a:r>
              <a:rPr lang="en-AU" sz="2800" dirty="0">
                <a:solidFill>
                  <a:schemeClr val="accent1">
                    <a:lumMod val="75000"/>
                  </a:schemeClr>
                </a:solidFill>
              </a:rPr>
              <a:t>Lowering thresholds</a:t>
            </a:r>
          </a:p>
          <a:p>
            <a:endParaRPr lang="en-AU" sz="4000" dirty="0">
              <a:solidFill>
                <a:schemeClr val="accent1">
                  <a:lumMod val="75000"/>
                </a:schemeClr>
              </a:solidFill>
            </a:endParaRPr>
          </a:p>
          <a:p>
            <a:r>
              <a:rPr lang="en-AU" sz="4000" dirty="0">
                <a:solidFill>
                  <a:schemeClr val="accent1">
                    <a:lumMod val="75000"/>
                  </a:schemeClr>
                </a:solidFill>
              </a:rPr>
              <a:t>	</a:t>
            </a:r>
            <a:endParaRPr lang="en-AU" dirty="0"/>
          </a:p>
          <a:p>
            <a:endParaRPr lang="en-AU" dirty="0"/>
          </a:p>
          <a:p>
            <a:endParaRPr lang="en-AU" dirty="0"/>
          </a:p>
          <a:p>
            <a:endParaRPr lang="en-AU" dirty="0"/>
          </a:p>
          <a:p>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What’s Happening?</a:t>
            </a:r>
          </a:p>
        </p:txBody>
      </p:sp>
    </p:spTree>
    <p:extLst>
      <p:ext uri="{BB962C8B-B14F-4D97-AF65-F5344CB8AC3E}">
        <p14:creationId xmlns:p14="http://schemas.microsoft.com/office/powerpoint/2010/main" val="283340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2" y="1176951"/>
            <a:ext cx="8991600" cy="4401205"/>
          </a:xfrm>
          <a:prstGeom prst="rect">
            <a:avLst/>
          </a:prstGeom>
          <a:noFill/>
        </p:spPr>
        <p:txBody>
          <a:bodyPr wrap="square" rtlCol="0">
            <a:spAutoFit/>
          </a:bodyPr>
          <a:lstStyle/>
          <a:p>
            <a:r>
              <a:rPr lang="en-AU" sz="2800" dirty="0">
                <a:solidFill>
                  <a:schemeClr val="accent1">
                    <a:lumMod val="75000"/>
                  </a:schemeClr>
                </a:solidFill>
              </a:rPr>
              <a:t>The changes can be divided into categories, depending on your data model depends on the changes required:</a:t>
            </a:r>
          </a:p>
          <a:p>
            <a:endParaRPr lang="en-AU" sz="2800" dirty="0">
              <a:solidFill>
                <a:schemeClr val="accent1">
                  <a:lumMod val="75000"/>
                </a:schemeClr>
              </a:solidFill>
            </a:endParaRPr>
          </a:p>
          <a:p>
            <a:pPr marL="1028700" lvl="1" indent="-571500">
              <a:buFont typeface="Arial" panose="020B0604020202020204" pitchFamily="34" charset="0"/>
              <a:buChar char="•"/>
            </a:pPr>
            <a:r>
              <a:rPr lang="en-AU" sz="2800" dirty="0">
                <a:solidFill>
                  <a:schemeClr val="accent1">
                    <a:lumMod val="75000"/>
                  </a:schemeClr>
                </a:solidFill>
              </a:rPr>
              <a:t>Definitional changes</a:t>
            </a:r>
          </a:p>
          <a:p>
            <a:pPr marL="1028700" lvl="1" indent="-571500">
              <a:buFont typeface="Arial" panose="020B0604020202020204" pitchFamily="34" charset="0"/>
              <a:buChar char="•"/>
            </a:pPr>
            <a:r>
              <a:rPr lang="en-AU" sz="2800" dirty="0">
                <a:solidFill>
                  <a:schemeClr val="accent1">
                    <a:lumMod val="75000"/>
                  </a:schemeClr>
                </a:solidFill>
              </a:rPr>
              <a:t>Label changes</a:t>
            </a:r>
          </a:p>
          <a:p>
            <a:pPr marL="1028700" lvl="1" indent="-571500">
              <a:buFont typeface="Arial" panose="020B0604020202020204" pitchFamily="34" charset="0"/>
              <a:buChar char="•"/>
            </a:pPr>
            <a:r>
              <a:rPr lang="en-AU" sz="2800" dirty="0">
                <a:solidFill>
                  <a:schemeClr val="accent1">
                    <a:lumMod val="75000"/>
                  </a:schemeClr>
                </a:solidFill>
              </a:rPr>
              <a:t>New reportable attributes (changes in tagging?)</a:t>
            </a:r>
          </a:p>
          <a:p>
            <a:pPr marL="1028700" lvl="1" indent="-571500">
              <a:buFont typeface="Arial" panose="020B0604020202020204" pitchFamily="34" charset="0"/>
              <a:buChar char="•"/>
            </a:pPr>
            <a:r>
              <a:rPr lang="en-AU" sz="2800" dirty="0">
                <a:solidFill>
                  <a:schemeClr val="accent1">
                    <a:lumMod val="75000"/>
                  </a:schemeClr>
                </a:solidFill>
              </a:rPr>
              <a:t>Data changes (new dimensions or cubes?)</a:t>
            </a:r>
          </a:p>
          <a:p>
            <a:pPr lvl="1"/>
            <a:endParaRPr lang="en-AU" sz="2800" dirty="0">
              <a:solidFill>
                <a:schemeClr val="accent1">
                  <a:lumMod val="75000"/>
                </a:schemeClr>
              </a:solidFill>
            </a:endParaRPr>
          </a:p>
          <a:p>
            <a:pPr lvl="1"/>
            <a:r>
              <a:rPr lang="en-AU" sz="2800" dirty="0">
                <a:solidFill>
                  <a:schemeClr val="accent1">
                    <a:lumMod val="75000"/>
                  </a:schemeClr>
                </a:solidFill>
              </a:rPr>
              <a:t>…and for those entities whom have thresholds being met for the first time</a:t>
            </a:r>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What is the Impact to you?</a:t>
            </a:r>
          </a:p>
        </p:txBody>
      </p:sp>
    </p:spTree>
    <p:extLst>
      <p:ext uri="{BB962C8B-B14F-4D97-AF65-F5344CB8AC3E}">
        <p14:creationId xmlns:p14="http://schemas.microsoft.com/office/powerpoint/2010/main" val="265852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1" y="1447310"/>
            <a:ext cx="10513015" cy="4247317"/>
          </a:xfrm>
          <a:prstGeom prst="rect">
            <a:avLst/>
          </a:prstGeom>
          <a:noFill/>
        </p:spPr>
        <p:txBody>
          <a:bodyPr wrap="square" rtlCol="0">
            <a:spAutoFit/>
          </a:bodyPr>
          <a:lstStyle/>
          <a:p>
            <a:pPr marL="457200" indent="-457200">
              <a:buFont typeface="Arial" panose="020B0604020202020204" pitchFamily="34" charset="0"/>
              <a:buChar char="•"/>
            </a:pPr>
            <a:r>
              <a:rPr lang="en-AU" sz="2800" dirty="0">
                <a:solidFill>
                  <a:schemeClr val="accent1">
                    <a:lumMod val="75000"/>
                  </a:schemeClr>
                </a:solidFill>
              </a:rPr>
              <a:t>What are the specific changes being made?</a:t>
            </a:r>
          </a:p>
          <a:p>
            <a:pPr marL="457200" indent="-457200">
              <a:buFont typeface="Arial" panose="020B0604020202020204" pitchFamily="34" charset="0"/>
              <a:buChar char="•"/>
            </a:pPr>
            <a:endParaRPr lang="en-AU" sz="2800" dirty="0">
              <a:solidFill>
                <a:schemeClr val="accent1">
                  <a:lumMod val="75000"/>
                </a:schemeClr>
              </a:solidFill>
            </a:endParaRPr>
          </a:p>
          <a:p>
            <a:pPr marL="457200" indent="-457200">
              <a:buFont typeface="Arial" panose="020B0604020202020204" pitchFamily="34" charset="0"/>
              <a:buChar char="•"/>
            </a:pPr>
            <a:r>
              <a:rPr lang="en-AU" sz="2800" dirty="0">
                <a:solidFill>
                  <a:schemeClr val="accent1">
                    <a:lumMod val="75000"/>
                  </a:schemeClr>
                </a:solidFill>
              </a:rPr>
              <a:t>Will the changes impact the way we currently report?</a:t>
            </a:r>
          </a:p>
          <a:p>
            <a:endParaRPr lang="en-AU" sz="2800" dirty="0">
              <a:solidFill>
                <a:schemeClr val="accent1">
                  <a:lumMod val="75000"/>
                </a:schemeClr>
              </a:solidFill>
            </a:endParaRPr>
          </a:p>
          <a:p>
            <a:pPr marL="457200" indent="-457200">
              <a:buFont typeface="Arial" panose="020B0604020202020204" pitchFamily="34" charset="0"/>
              <a:buChar char="•"/>
            </a:pPr>
            <a:r>
              <a:rPr lang="en-AU" sz="2800" dirty="0">
                <a:solidFill>
                  <a:schemeClr val="accent1">
                    <a:lumMod val="75000"/>
                  </a:schemeClr>
                </a:solidFill>
              </a:rPr>
              <a:t>Do we have the data already in CoreBIS?</a:t>
            </a:r>
          </a:p>
          <a:p>
            <a:endParaRPr lang="en-AU" sz="2800" dirty="0">
              <a:solidFill>
                <a:schemeClr val="accent1">
                  <a:lumMod val="75000"/>
                </a:schemeClr>
              </a:solidFill>
            </a:endParaRPr>
          </a:p>
          <a:p>
            <a:pPr marL="457200" indent="-457200">
              <a:buFont typeface="Arial" panose="020B0604020202020204" pitchFamily="34" charset="0"/>
              <a:buChar char="•"/>
            </a:pPr>
            <a:r>
              <a:rPr lang="en-AU" sz="2800" dirty="0">
                <a:solidFill>
                  <a:schemeClr val="accent1">
                    <a:lumMod val="75000"/>
                  </a:schemeClr>
                </a:solidFill>
              </a:rPr>
              <a:t>If not, where can I provision the data from?</a:t>
            </a:r>
          </a:p>
          <a:p>
            <a:endParaRPr lang="en-AU" sz="2800" dirty="0">
              <a:solidFill>
                <a:schemeClr val="accent1">
                  <a:lumMod val="75000"/>
                </a:schemeClr>
              </a:solidFill>
            </a:endParaRPr>
          </a:p>
          <a:p>
            <a:pPr marL="457200" indent="-457200">
              <a:buFont typeface="Arial" panose="020B0604020202020204" pitchFamily="34" charset="0"/>
              <a:buChar char="•"/>
            </a:pPr>
            <a:r>
              <a:rPr lang="en-AU" sz="2800" dirty="0">
                <a:solidFill>
                  <a:schemeClr val="accent1">
                    <a:lumMod val="75000"/>
                  </a:schemeClr>
                </a:solidFill>
              </a:rPr>
              <a:t>Do I need to make some manual adjustments until data is ready?</a:t>
            </a:r>
          </a:p>
          <a:p>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Steps you need to be going through…</a:t>
            </a:r>
          </a:p>
        </p:txBody>
      </p:sp>
    </p:spTree>
    <p:extLst>
      <p:ext uri="{BB962C8B-B14F-4D97-AF65-F5344CB8AC3E}">
        <p14:creationId xmlns:p14="http://schemas.microsoft.com/office/powerpoint/2010/main" val="410011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1" y="1447310"/>
            <a:ext cx="10513015" cy="1815882"/>
          </a:xfrm>
          <a:prstGeom prst="rect">
            <a:avLst/>
          </a:prstGeom>
          <a:noFill/>
        </p:spPr>
        <p:txBody>
          <a:bodyPr wrap="square" rtlCol="0">
            <a:spAutoFit/>
          </a:bodyPr>
          <a:lstStyle/>
          <a:p>
            <a:r>
              <a:rPr lang="en-AU" sz="2800" dirty="0">
                <a:solidFill>
                  <a:schemeClr val="accent1">
                    <a:lumMod val="75000"/>
                  </a:schemeClr>
                </a:solidFill>
              </a:rPr>
              <a:t>Clarification of data definitions, most likely no changes but need to review on case by case bases.</a:t>
            </a:r>
          </a:p>
          <a:p>
            <a:endParaRPr lang="en-AU" sz="2800" dirty="0">
              <a:solidFill>
                <a:schemeClr val="accent1">
                  <a:lumMod val="75000"/>
                </a:schemeClr>
              </a:solidFill>
            </a:endParaRPr>
          </a:p>
          <a:p>
            <a:r>
              <a:rPr lang="en-AU" sz="2800" dirty="0">
                <a:solidFill>
                  <a:schemeClr val="accent1">
                    <a:lumMod val="75000"/>
                  </a:schemeClr>
                </a:solidFill>
              </a:rPr>
              <a:t>For example; section 3 of ARF720_0:</a:t>
            </a:r>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Example: Definitional changes</a:t>
            </a:r>
          </a:p>
        </p:txBody>
      </p:sp>
      <p:pic>
        <p:nvPicPr>
          <p:cNvPr id="6" name="Picture 5">
            <a:extLst>
              <a:ext uri="{FF2B5EF4-FFF2-40B4-BE49-F238E27FC236}">
                <a16:creationId xmlns:a16="http://schemas.microsoft.com/office/drawing/2014/main" id="{8C79FF72-47A4-472A-9D2F-3642CC438562}"/>
              </a:ext>
            </a:extLst>
          </p:cNvPr>
          <p:cNvPicPr>
            <a:picLocks noChangeAspect="1"/>
          </p:cNvPicPr>
          <p:nvPr/>
        </p:nvPicPr>
        <p:blipFill>
          <a:blip r:embed="rId3"/>
          <a:stretch>
            <a:fillRect/>
          </a:stretch>
        </p:blipFill>
        <p:spPr>
          <a:xfrm>
            <a:off x="246220" y="3694840"/>
            <a:ext cx="11699559" cy="1283177"/>
          </a:xfrm>
          <a:prstGeom prst="rect">
            <a:avLst/>
          </a:prstGeom>
        </p:spPr>
      </p:pic>
    </p:spTree>
    <p:extLst>
      <p:ext uri="{BB962C8B-B14F-4D97-AF65-F5344CB8AC3E}">
        <p14:creationId xmlns:p14="http://schemas.microsoft.com/office/powerpoint/2010/main" val="98389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5E3787D-71DF-4F2B-B3B1-9E44B6C53D02}"/>
              </a:ext>
            </a:extLst>
          </p:cNvPr>
          <p:cNvSpPr>
            <a:spLocks noGrp="1"/>
          </p:cNvSpPr>
          <p:nvPr>
            <p:ph type="ftr" sz="quarter" idx="10"/>
          </p:nvPr>
        </p:nvSpPr>
        <p:spPr/>
        <p:txBody>
          <a:bodyPr/>
          <a:lstStyle/>
          <a:p>
            <a:r>
              <a:rPr lang="en-AU"/>
              <a:t>Cortell Australia 2019</a:t>
            </a:r>
            <a:endParaRPr lang="en-AU" dirty="0"/>
          </a:p>
        </p:txBody>
      </p:sp>
      <p:pic>
        <p:nvPicPr>
          <p:cNvPr id="6" name="Picture 5">
            <a:extLst>
              <a:ext uri="{FF2B5EF4-FFF2-40B4-BE49-F238E27FC236}">
                <a16:creationId xmlns:a16="http://schemas.microsoft.com/office/drawing/2014/main" id="{71CC8DE6-08FF-4060-8A1E-A23232F76A31}"/>
              </a:ext>
            </a:extLst>
          </p:cNvPr>
          <p:cNvPicPr>
            <a:picLocks noChangeAspect="1"/>
          </p:cNvPicPr>
          <p:nvPr/>
        </p:nvPicPr>
        <p:blipFill>
          <a:blip r:embed="rId2"/>
          <a:stretch>
            <a:fillRect/>
          </a:stretch>
        </p:blipFill>
        <p:spPr>
          <a:xfrm>
            <a:off x="695325" y="3243262"/>
            <a:ext cx="10959825" cy="2167428"/>
          </a:xfrm>
          <a:prstGeom prst="rect">
            <a:avLst/>
          </a:prstGeom>
        </p:spPr>
      </p:pic>
      <p:sp>
        <p:nvSpPr>
          <p:cNvPr id="7" name="TextBox 6">
            <a:extLst>
              <a:ext uri="{FF2B5EF4-FFF2-40B4-BE49-F238E27FC236}">
                <a16:creationId xmlns:a16="http://schemas.microsoft.com/office/drawing/2014/main" id="{94F11C86-85A8-4A9A-9710-DC957BB68DCA}"/>
              </a:ext>
            </a:extLst>
          </p:cNvPr>
          <p:cNvSpPr txBox="1"/>
          <p:nvPr/>
        </p:nvSpPr>
        <p:spPr>
          <a:xfrm>
            <a:off x="492441" y="1447310"/>
            <a:ext cx="10513015" cy="1815882"/>
          </a:xfrm>
          <a:prstGeom prst="rect">
            <a:avLst/>
          </a:prstGeom>
          <a:noFill/>
        </p:spPr>
        <p:txBody>
          <a:bodyPr wrap="square" rtlCol="0">
            <a:spAutoFit/>
          </a:bodyPr>
          <a:lstStyle/>
          <a:p>
            <a:r>
              <a:rPr lang="en-AU" sz="2800" dirty="0">
                <a:solidFill>
                  <a:schemeClr val="accent1">
                    <a:lumMod val="75000"/>
                  </a:schemeClr>
                </a:solidFill>
              </a:rPr>
              <a:t>Clarification of data definitions, most likely no changes but need to review on case by case bases.</a:t>
            </a:r>
          </a:p>
          <a:p>
            <a:endParaRPr lang="en-AU" sz="2800" dirty="0">
              <a:solidFill>
                <a:schemeClr val="accent1">
                  <a:lumMod val="75000"/>
                </a:schemeClr>
              </a:solidFill>
            </a:endParaRPr>
          </a:p>
          <a:p>
            <a:r>
              <a:rPr lang="en-AU" sz="2800" dirty="0">
                <a:solidFill>
                  <a:schemeClr val="accent1">
                    <a:lumMod val="75000"/>
                  </a:schemeClr>
                </a:solidFill>
              </a:rPr>
              <a:t>For example; section 2 of ARF743</a:t>
            </a:r>
            <a:endParaRPr lang="en-AU" dirty="0"/>
          </a:p>
        </p:txBody>
      </p:sp>
      <p:sp>
        <p:nvSpPr>
          <p:cNvPr id="8" name="Title 6">
            <a:extLst>
              <a:ext uri="{FF2B5EF4-FFF2-40B4-BE49-F238E27FC236}">
                <a16:creationId xmlns:a16="http://schemas.microsoft.com/office/drawing/2014/main" id="{62E9D353-F0E6-48D0-8354-B2B1189F7464}"/>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Example: Definitional changes</a:t>
            </a:r>
          </a:p>
        </p:txBody>
      </p:sp>
    </p:spTree>
    <p:extLst>
      <p:ext uri="{BB962C8B-B14F-4D97-AF65-F5344CB8AC3E}">
        <p14:creationId xmlns:p14="http://schemas.microsoft.com/office/powerpoint/2010/main" val="365833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1" y="1447310"/>
            <a:ext cx="10513015" cy="1231106"/>
          </a:xfrm>
          <a:prstGeom prst="rect">
            <a:avLst/>
          </a:prstGeom>
          <a:noFill/>
        </p:spPr>
        <p:txBody>
          <a:bodyPr wrap="square" rtlCol="0">
            <a:spAutoFit/>
          </a:bodyPr>
          <a:lstStyle/>
          <a:p>
            <a:r>
              <a:rPr lang="en-AU" sz="2800" dirty="0">
                <a:solidFill>
                  <a:schemeClr val="accent1">
                    <a:lumMod val="75000"/>
                  </a:schemeClr>
                </a:solidFill>
              </a:rPr>
              <a:t>Interpretation of data ARF720_1A </a:t>
            </a:r>
          </a:p>
          <a:p>
            <a:endParaRPr lang="en-AU" sz="2800" dirty="0">
              <a:solidFill>
                <a:schemeClr val="accent1">
                  <a:lumMod val="75000"/>
                </a:schemeClr>
              </a:solidFill>
            </a:endParaRPr>
          </a:p>
          <a:p>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Definitional changes</a:t>
            </a:r>
          </a:p>
        </p:txBody>
      </p:sp>
      <p:graphicFrame>
        <p:nvGraphicFramePr>
          <p:cNvPr id="7" name="Table 6">
            <a:extLst>
              <a:ext uri="{FF2B5EF4-FFF2-40B4-BE49-F238E27FC236}">
                <a16:creationId xmlns:a16="http://schemas.microsoft.com/office/drawing/2014/main" id="{1BAD6F65-A1D5-40B7-9629-448E9C110C18}"/>
              </a:ext>
            </a:extLst>
          </p:cNvPr>
          <p:cNvGraphicFramePr>
            <a:graphicFrameLocks noGrp="1"/>
          </p:cNvGraphicFramePr>
          <p:nvPr>
            <p:extLst>
              <p:ext uri="{D42A27DB-BD31-4B8C-83A1-F6EECF244321}">
                <p14:modId xmlns:p14="http://schemas.microsoft.com/office/powerpoint/2010/main" val="3911575780"/>
              </p:ext>
            </p:extLst>
          </p:nvPr>
        </p:nvGraphicFramePr>
        <p:xfrm>
          <a:off x="695325" y="4304575"/>
          <a:ext cx="10708887" cy="1760220"/>
        </p:xfrm>
        <a:graphic>
          <a:graphicData uri="http://schemas.openxmlformats.org/drawingml/2006/table">
            <a:tbl>
              <a:tblPr/>
              <a:tblGrid>
                <a:gridCol w="10708887">
                  <a:extLst>
                    <a:ext uri="{9D8B030D-6E8A-4147-A177-3AD203B41FA5}">
                      <a16:colId xmlns:a16="http://schemas.microsoft.com/office/drawing/2014/main" val="588853925"/>
                    </a:ext>
                  </a:extLst>
                </a:gridCol>
              </a:tblGrid>
              <a:tr h="180975">
                <a:tc>
                  <a:txBody>
                    <a:bodyPr/>
                    <a:lstStyle/>
                    <a:p>
                      <a:pPr algn="l" fontAlgn="b"/>
                      <a:r>
                        <a:rPr lang="en-AU" sz="2800" kern="1200" dirty="0">
                          <a:solidFill>
                            <a:schemeClr val="accent1">
                              <a:lumMod val="75000"/>
                            </a:schemeClr>
                          </a:solidFill>
                          <a:latin typeface="+mn-lt"/>
                          <a:ea typeface="+mn-ea"/>
                          <a:cs typeface="+mn-cs"/>
                        </a:rPr>
                        <a:t>APS220 Appendix B: “The definition of well secured requests ADIs to assess the fair value of the associated security, discounted to allow for reasonable realisation costs, that is sufficient to cover payment of principal and any accrued interest.”</a:t>
                      </a:r>
                    </a:p>
                  </a:txBody>
                  <a:tcPr marL="7620" marR="7620" marT="7620" anchor="b">
                    <a:lnL>
                      <a:noFill/>
                    </a:lnL>
                    <a:lnR>
                      <a:noFill/>
                    </a:lnR>
                    <a:lnT>
                      <a:noFill/>
                    </a:lnT>
                    <a:lnB>
                      <a:noFill/>
                    </a:lnB>
                  </a:tcPr>
                </a:tc>
                <a:extLst>
                  <a:ext uri="{0D108BD9-81ED-4DB2-BD59-A6C34878D82A}">
                    <a16:rowId xmlns:a16="http://schemas.microsoft.com/office/drawing/2014/main" val="1963430070"/>
                  </a:ext>
                </a:extLst>
              </a:tr>
            </a:tbl>
          </a:graphicData>
        </a:graphic>
      </p:graphicFrame>
      <p:pic>
        <p:nvPicPr>
          <p:cNvPr id="9" name="Picture 8">
            <a:extLst>
              <a:ext uri="{FF2B5EF4-FFF2-40B4-BE49-F238E27FC236}">
                <a16:creationId xmlns:a16="http://schemas.microsoft.com/office/drawing/2014/main" id="{59AE1C2D-1B6A-41AF-A73B-D9FFF902E3E9}"/>
              </a:ext>
            </a:extLst>
          </p:cNvPr>
          <p:cNvPicPr>
            <a:picLocks noChangeAspect="1"/>
          </p:cNvPicPr>
          <p:nvPr/>
        </p:nvPicPr>
        <p:blipFill>
          <a:blip r:embed="rId3"/>
          <a:stretch>
            <a:fillRect/>
          </a:stretch>
        </p:blipFill>
        <p:spPr>
          <a:xfrm>
            <a:off x="753193" y="2947113"/>
            <a:ext cx="9860378" cy="771518"/>
          </a:xfrm>
          <a:prstGeom prst="rect">
            <a:avLst/>
          </a:prstGeom>
        </p:spPr>
      </p:pic>
      <p:sp>
        <p:nvSpPr>
          <p:cNvPr id="10" name="Oval 9">
            <a:extLst>
              <a:ext uri="{FF2B5EF4-FFF2-40B4-BE49-F238E27FC236}">
                <a16:creationId xmlns:a16="http://schemas.microsoft.com/office/drawing/2014/main" id="{FC8ADECE-CF5B-469C-880B-078482E3ABD2}"/>
              </a:ext>
            </a:extLst>
          </p:cNvPr>
          <p:cNvSpPr/>
          <p:nvPr/>
        </p:nvSpPr>
        <p:spPr>
          <a:xfrm>
            <a:off x="6913517" y="3014019"/>
            <a:ext cx="2367643" cy="880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13309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2" y="1176951"/>
            <a:ext cx="8991600" cy="954107"/>
          </a:xfrm>
          <a:prstGeom prst="rect">
            <a:avLst/>
          </a:prstGeom>
          <a:noFill/>
        </p:spPr>
        <p:txBody>
          <a:bodyPr wrap="square" rtlCol="0">
            <a:spAutoFit/>
          </a:bodyPr>
          <a:lstStyle/>
          <a:p>
            <a:r>
              <a:rPr lang="en-AU" sz="2800" dirty="0">
                <a:solidFill>
                  <a:schemeClr val="accent1">
                    <a:lumMod val="75000"/>
                  </a:schemeClr>
                </a:solidFill>
              </a:rPr>
              <a:t>Item 10.6 on the ARF720_0 has incorporated current tax into the reportable amount.</a:t>
            </a:r>
            <a:endParaRPr lang="en-AU" dirty="0"/>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Example: Label Changes</a:t>
            </a:r>
          </a:p>
        </p:txBody>
      </p:sp>
      <p:pic>
        <p:nvPicPr>
          <p:cNvPr id="6" name="Picture 5">
            <a:extLst>
              <a:ext uri="{FF2B5EF4-FFF2-40B4-BE49-F238E27FC236}">
                <a16:creationId xmlns:a16="http://schemas.microsoft.com/office/drawing/2014/main" id="{0BED9F14-B8B7-4A33-B3E0-A0756B9ED37D}"/>
              </a:ext>
            </a:extLst>
          </p:cNvPr>
          <p:cNvPicPr>
            <a:picLocks noChangeAspect="1"/>
          </p:cNvPicPr>
          <p:nvPr/>
        </p:nvPicPr>
        <p:blipFill>
          <a:blip r:embed="rId3"/>
          <a:stretch>
            <a:fillRect/>
          </a:stretch>
        </p:blipFill>
        <p:spPr>
          <a:xfrm>
            <a:off x="423961" y="2820297"/>
            <a:ext cx="10855915" cy="613984"/>
          </a:xfrm>
          <a:prstGeom prst="rect">
            <a:avLst/>
          </a:prstGeom>
        </p:spPr>
      </p:pic>
      <p:pic>
        <p:nvPicPr>
          <p:cNvPr id="8" name="Picture 7">
            <a:extLst>
              <a:ext uri="{FF2B5EF4-FFF2-40B4-BE49-F238E27FC236}">
                <a16:creationId xmlns:a16="http://schemas.microsoft.com/office/drawing/2014/main" id="{A50FAC0F-682F-4849-9180-4DEEA6BF823F}"/>
              </a:ext>
            </a:extLst>
          </p:cNvPr>
          <p:cNvPicPr>
            <a:picLocks noChangeAspect="1"/>
          </p:cNvPicPr>
          <p:nvPr/>
        </p:nvPicPr>
        <p:blipFill>
          <a:blip r:embed="rId4"/>
          <a:stretch>
            <a:fillRect/>
          </a:stretch>
        </p:blipFill>
        <p:spPr>
          <a:xfrm>
            <a:off x="449746" y="3610964"/>
            <a:ext cx="11437454" cy="613984"/>
          </a:xfrm>
          <a:prstGeom prst="rect">
            <a:avLst/>
          </a:prstGeom>
        </p:spPr>
      </p:pic>
      <p:sp>
        <p:nvSpPr>
          <p:cNvPr id="9" name="TextBox 8">
            <a:extLst>
              <a:ext uri="{FF2B5EF4-FFF2-40B4-BE49-F238E27FC236}">
                <a16:creationId xmlns:a16="http://schemas.microsoft.com/office/drawing/2014/main" id="{10E7513C-880F-4ED4-AF56-CCB1EED05359}"/>
              </a:ext>
            </a:extLst>
          </p:cNvPr>
          <p:cNvSpPr txBox="1"/>
          <p:nvPr/>
        </p:nvSpPr>
        <p:spPr>
          <a:xfrm>
            <a:off x="449746" y="4401631"/>
            <a:ext cx="4612111" cy="1815882"/>
          </a:xfrm>
          <a:prstGeom prst="rect">
            <a:avLst/>
          </a:prstGeom>
          <a:noFill/>
        </p:spPr>
        <p:txBody>
          <a:bodyPr wrap="square" rtlCol="0">
            <a:spAutoFit/>
          </a:bodyPr>
          <a:lstStyle/>
          <a:p>
            <a:r>
              <a:rPr lang="en-AU" sz="2800" dirty="0">
                <a:solidFill>
                  <a:schemeClr val="accent1">
                    <a:lumMod val="75000"/>
                  </a:schemeClr>
                </a:solidFill>
              </a:rPr>
              <a:t>Possibly no changes in where data is reported but there is a change in the Concept number and name</a:t>
            </a:r>
            <a:endParaRPr lang="en-AU" dirty="0"/>
          </a:p>
        </p:txBody>
      </p:sp>
      <p:pic>
        <p:nvPicPr>
          <p:cNvPr id="11" name="Picture 10">
            <a:extLst>
              <a:ext uri="{FF2B5EF4-FFF2-40B4-BE49-F238E27FC236}">
                <a16:creationId xmlns:a16="http://schemas.microsoft.com/office/drawing/2014/main" id="{B157F18C-B564-4BD8-85F1-B78FA89AD332}"/>
              </a:ext>
            </a:extLst>
          </p:cNvPr>
          <p:cNvPicPr>
            <a:picLocks noChangeAspect="1"/>
          </p:cNvPicPr>
          <p:nvPr/>
        </p:nvPicPr>
        <p:blipFill>
          <a:blip r:embed="rId5"/>
          <a:stretch>
            <a:fillRect/>
          </a:stretch>
        </p:blipFill>
        <p:spPr>
          <a:xfrm>
            <a:off x="5084268" y="4824178"/>
            <a:ext cx="6802932" cy="613983"/>
          </a:xfrm>
          <a:prstGeom prst="rect">
            <a:avLst/>
          </a:prstGeom>
        </p:spPr>
      </p:pic>
    </p:spTree>
    <p:extLst>
      <p:ext uri="{BB962C8B-B14F-4D97-AF65-F5344CB8AC3E}">
        <p14:creationId xmlns:p14="http://schemas.microsoft.com/office/powerpoint/2010/main" val="3791580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7757B7-D1BB-4B67-8576-28B745AF82CA}"/>
              </a:ext>
            </a:extLst>
          </p:cNvPr>
          <p:cNvSpPr>
            <a:spLocks noGrp="1"/>
          </p:cNvSpPr>
          <p:nvPr>
            <p:ph type="ftr" sz="quarter" idx="10"/>
          </p:nvPr>
        </p:nvSpPr>
        <p:spPr/>
        <p:txBody>
          <a:bodyPr/>
          <a:lstStyle/>
          <a:p>
            <a:r>
              <a:rPr lang="en-AU"/>
              <a:t>Cortell Australia 2019</a:t>
            </a:r>
            <a:endParaRPr lang="en-AU" dirty="0"/>
          </a:p>
        </p:txBody>
      </p:sp>
      <p:sp>
        <p:nvSpPr>
          <p:cNvPr id="2" name="TextBox 1">
            <a:extLst>
              <a:ext uri="{FF2B5EF4-FFF2-40B4-BE49-F238E27FC236}">
                <a16:creationId xmlns:a16="http://schemas.microsoft.com/office/drawing/2014/main" id="{5FB55918-E642-41AE-B869-7EA1DE4EBB9E}"/>
              </a:ext>
            </a:extLst>
          </p:cNvPr>
          <p:cNvSpPr txBox="1"/>
          <p:nvPr/>
        </p:nvSpPr>
        <p:spPr>
          <a:xfrm>
            <a:off x="492442" y="1176951"/>
            <a:ext cx="8991600" cy="1815882"/>
          </a:xfrm>
          <a:prstGeom prst="rect">
            <a:avLst/>
          </a:prstGeom>
          <a:noFill/>
        </p:spPr>
        <p:txBody>
          <a:bodyPr wrap="square" rtlCol="0">
            <a:spAutoFit/>
          </a:bodyPr>
          <a:lstStyle/>
          <a:p>
            <a:r>
              <a:rPr lang="en-AU" sz="2800" dirty="0">
                <a:solidFill>
                  <a:schemeClr val="accent1">
                    <a:lumMod val="75000"/>
                  </a:schemeClr>
                </a:solidFill>
              </a:rPr>
              <a:t>This is dependent on how the definitional changes of the data requested impacts your reportable items. </a:t>
            </a:r>
          </a:p>
          <a:p>
            <a:endParaRPr lang="en-AU" sz="2800" dirty="0">
              <a:solidFill>
                <a:schemeClr val="accent1">
                  <a:lumMod val="75000"/>
                </a:schemeClr>
              </a:solidFill>
            </a:endParaRPr>
          </a:p>
          <a:p>
            <a:r>
              <a:rPr lang="en-AU" sz="2800" dirty="0">
                <a:solidFill>
                  <a:schemeClr val="accent1">
                    <a:lumMod val="75000"/>
                  </a:schemeClr>
                </a:solidFill>
              </a:rPr>
              <a:t>For example the ARF720_0:</a:t>
            </a:r>
          </a:p>
        </p:txBody>
      </p:sp>
      <p:sp>
        <p:nvSpPr>
          <p:cNvPr id="4" name="Title 6">
            <a:extLst>
              <a:ext uri="{FF2B5EF4-FFF2-40B4-BE49-F238E27FC236}">
                <a16:creationId xmlns:a16="http://schemas.microsoft.com/office/drawing/2014/main" id="{D7C21FF8-1950-4DE6-AC39-839DD97173DC}"/>
              </a:ext>
            </a:extLst>
          </p:cNvPr>
          <p:cNvSpPr txBox="1">
            <a:spLocks/>
          </p:cNvSpPr>
          <p:nvPr/>
        </p:nvSpPr>
        <p:spPr>
          <a:xfrm>
            <a:off x="695325" y="374073"/>
            <a:ext cx="8585835" cy="1073237"/>
          </a:xfrm>
          <a:prstGeom prst="rect">
            <a:avLst/>
          </a:prstGeom>
        </p:spPr>
        <p:txBody>
          <a:bodyPr/>
          <a:lstStyle>
            <a:lvl1pPr algn="l" defTabSz="914400" rtl="0" eaLnBrk="1" latinLnBrk="0" hangingPunct="1">
              <a:lnSpc>
                <a:spcPct val="80000"/>
              </a:lnSpc>
              <a:spcBef>
                <a:spcPct val="0"/>
              </a:spcBef>
              <a:buNone/>
              <a:defRPr sz="3800" b="0" i="0" kern="1200" cap="none" baseline="0">
                <a:solidFill>
                  <a:schemeClr val="accent1"/>
                </a:solidFill>
                <a:latin typeface="+mj-lt"/>
                <a:ea typeface="+mj-ea"/>
                <a:cs typeface="+mj-cs"/>
              </a:defRPr>
            </a:lvl1pPr>
          </a:lstStyle>
          <a:p>
            <a:r>
              <a:rPr lang="en-AU" b="1" dirty="0"/>
              <a:t>Example: New Reportable Attributes</a:t>
            </a:r>
          </a:p>
        </p:txBody>
      </p:sp>
      <p:pic>
        <p:nvPicPr>
          <p:cNvPr id="6" name="Picture 5">
            <a:extLst>
              <a:ext uri="{FF2B5EF4-FFF2-40B4-BE49-F238E27FC236}">
                <a16:creationId xmlns:a16="http://schemas.microsoft.com/office/drawing/2014/main" id="{B9C60E7D-AA00-4824-860F-A6FEE3D8AAAD}"/>
              </a:ext>
            </a:extLst>
          </p:cNvPr>
          <p:cNvPicPr>
            <a:picLocks noChangeAspect="1"/>
          </p:cNvPicPr>
          <p:nvPr/>
        </p:nvPicPr>
        <p:blipFill>
          <a:blip r:embed="rId3"/>
          <a:stretch>
            <a:fillRect/>
          </a:stretch>
        </p:blipFill>
        <p:spPr>
          <a:xfrm>
            <a:off x="200589" y="3660259"/>
            <a:ext cx="11806877" cy="771525"/>
          </a:xfrm>
          <a:prstGeom prst="rect">
            <a:avLst/>
          </a:prstGeom>
        </p:spPr>
      </p:pic>
      <p:pic>
        <p:nvPicPr>
          <p:cNvPr id="8" name="Picture 7">
            <a:extLst>
              <a:ext uri="{FF2B5EF4-FFF2-40B4-BE49-F238E27FC236}">
                <a16:creationId xmlns:a16="http://schemas.microsoft.com/office/drawing/2014/main" id="{F2F7E25C-B06B-4373-B36E-4F30AF4C9A5D}"/>
              </a:ext>
            </a:extLst>
          </p:cNvPr>
          <p:cNvPicPr>
            <a:picLocks noChangeAspect="1"/>
          </p:cNvPicPr>
          <p:nvPr/>
        </p:nvPicPr>
        <p:blipFill>
          <a:blip r:embed="rId4"/>
          <a:stretch>
            <a:fillRect/>
          </a:stretch>
        </p:blipFill>
        <p:spPr>
          <a:xfrm>
            <a:off x="200589" y="5171290"/>
            <a:ext cx="11806877" cy="873385"/>
          </a:xfrm>
          <a:prstGeom prst="rect">
            <a:avLst/>
          </a:prstGeom>
        </p:spPr>
      </p:pic>
      <p:sp>
        <p:nvSpPr>
          <p:cNvPr id="11" name="TextBox 10">
            <a:extLst>
              <a:ext uri="{FF2B5EF4-FFF2-40B4-BE49-F238E27FC236}">
                <a16:creationId xmlns:a16="http://schemas.microsoft.com/office/drawing/2014/main" id="{78BBB4B0-DDF1-480A-BB14-85389187BE31}"/>
              </a:ext>
            </a:extLst>
          </p:cNvPr>
          <p:cNvSpPr txBox="1"/>
          <p:nvPr/>
        </p:nvSpPr>
        <p:spPr>
          <a:xfrm>
            <a:off x="1178242" y="3100976"/>
            <a:ext cx="5089014" cy="523220"/>
          </a:xfrm>
          <a:prstGeom prst="rect">
            <a:avLst/>
          </a:prstGeom>
          <a:noFill/>
        </p:spPr>
        <p:txBody>
          <a:bodyPr wrap="square" rtlCol="0">
            <a:spAutoFit/>
          </a:bodyPr>
          <a:lstStyle/>
          <a:p>
            <a:r>
              <a:rPr lang="en-AU" sz="2800" dirty="0">
                <a:solidFill>
                  <a:schemeClr val="accent1">
                    <a:lumMod val="75000"/>
                  </a:schemeClr>
                </a:solidFill>
              </a:rPr>
              <a:t>Current:</a:t>
            </a:r>
          </a:p>
        </p:txBody>
      </p:sp>
      <p:sp>
        <p:nvSpPr>
          <p:cNvPr id="12" name="TextBox 11">
            <a:extLst>
              <a:ext uri="{FF2B5EF4-FFF2-40B4-BE49-F238E27FC236}">
                <a16:creationId xmlns:a16="http://schemas.microsoft.com/office/drawing/2014/main" id="{9A096357-D469-4959-80BA-0E4E211902D6}"/>
              </a:ext>
            </a:extLst>
          </p:cNvPr>
          <p:cNvSpPr txBox="1"/>
          <p:nvPr/>
        </p:nvSpPr>
        <p:spPr>
          <a:xfrm>
            <a:off x="1243050" y="4575990"/>
            <a:ext cx="5089014" cy="523220"/>
          </a:xfrm>
          <a:prstGeom prst="rect">
            <a:avLst/>
          </a:prstGeom>
          <a:noFill/>
        </p:spPr>
        <p:txBody>
          <a:bodyPr wrap="square" rtlCol="0">
            <a:spAutoFit/>
          </a:bodyPr>
          <a:lstStyle/>
          <a:p>
            <a:r>
              <a:rPr lang="en-AU" sz="2800" dirty="0">
                <a:solidFill>
                  <a:schemeClr val="accent1">
                    <a:lumMod val="75000"/>
                  </a:schemeClr>
                </a:solidFill>
              </a:rPr>
              <a:t>Future:</a:t>
            </a:r>
          </a:p>
        </p:txBody>
      </p:sp>
      <p:sp>
        <p:nvSpPr>
          <p:cNvPr id="13" name="Oval 12">
            <a:extLst>
              <a:ext uri="{FF2B5EF4-FFF2-40B4-BE49-F238E27FC236}">
                <a16:creationId xmlns:a16="http://schemas.microsoft.com/office/drawing/2014/main" id="{E575FEC9-0468-4D8C-98A3-A7B9506D46A6}"/>
              </a:ext>
            </a:extLst>
          </p:cNvPr>
          <p:cNvSpPr/>
          <p:nvPr/>
        </p:nvSpPr>
        <p:spPr>
          <a:xfrm>
            <a:off x="3869872" y="5243416"/>
            <a:ext cx="5910942" cy="98681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a:solidFill>
                  <a:srgbClr val="FF0000"/>
                </a:solidFill>
              </a:ln>
            </a:endParaRPr>
          </a:p>
        </p:txBody>
      </p:sp>
    </p:spTree>
    <p:extLst>
      <p:ext uri="{BB962C8B-B14F-4D97-AF65-F5344CB8AC3E}">
        <p14:creationId xmlns:p14="http://schemas.microsoft.com/office/powerpoint/2010/main" val="269933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ight Texture Layout">
  <a:themeElements>
    <a:clrScheme name="Cortell">
      <a:dk1>
        <a:sysClr val="windowText" lastClr="000000"/>
      </a:dk1>
      <a:lt1>
        <a:sysClr val="window" lastClr="FFFFFF"/>
      </a:lt1>
      <a:dk2>
        <a:srgbClr val="3C454C"/>
      </a:dk2>
      <a:lt2>
        <a:srgbClr val="959595"/>
      </a:lt2>
      <a:accent1>
        <a:srgbClr val="3078C0"/>
      </a:accent1>
      <a:accent2>
        <a:srgbClr val="4DBFBD"/>
      </a:accent2>
      <a:accent3>
        <a:srgbClr val="FD5130"/>
      </a:accent3>
      <a:accent4>
        <a:srgbClr val="959595"/>
      </a:accent4>
      <a:accent5>
        <a:srgbClr val="959595"/>
      </a:accent5>
      <a:accent6>
        <a:srgbClr val="959595"/>
      </a:accent6>
      <a:hlink>
        <a:srgbClr val="3C454C"/>
      </a:hlink>
      <a:folHlink>
        <a:srgbClr val="3C454C"/>
      </a:folHlink>
    </a:clrScheme>
    <a:fontScheme name="DIN">
      <a:majorFont>
        <a:latin typeface="DIN"/>
        <a:ea typeface=""/>
        <a:cs typeface=""/>
      </a:majorFont>
      <a:minorFont>
        <a:latin typeface="DIN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tell Template_v02_DIN" id="{D90F1903-0DB5-438B-8B6F-F1988BDC94D8}" vid="{C02C6F97-A1BE-4945-A781-10EC52BAA6C3}"/>
    </a:ext>
  </a:extLst>
</a:theme>
</file>

<file path=ppt/theme/theme2.xml><?xml version="1.0" encoding="utf-8"?>
<a:theme xmlns:a="http://schemas.openxmlformats.org/drawingml/2006/main" name="Grey Bkg Layout">
  <a:themeElements>
    <a:clrScheme name="Cortell">
      <a:dk1>
        <a:sysClr val="windowText" lastClr="000000"/>
      </a:dk1>
      <a:lt1>
        <a:sysClr val="window" lastClr="FFFFFF"/>
      </a:lt1>
      <a:dk2>
        <a:srgbClr val="3C454C"/>
      </a:dk2>
      <a:lt2>
        <a:srgbClr val="959595"/>
      </a:lt2>
      <a:accent1>
        <a:srgbClr val="3078C0"/>
      </a:accent1>
      <a:accent2>
        <a:srgbClr val="4DBFBD"/>
      </a:accent2>
      <a:accent3>
        <a:srgbClr val="FD5130"/>
      </a:accent3>
      <a:accent4>
        <a:srgbClr val="959595"/>
      </a:accent4>
      <a:accent5>
        <a:srgbClr val="959595"/>
      </a:accent5>
      <a:accent6>
        <a:srgbClr val="959595"/>
      </a:accent6>
      <a:hlink>
        <a:srgbClr val="3C454C"/>
      </a:hlink>
      <a:folHlink>
        <a:srgbClr val="3C454C"/>
      </a:folHlink>
    </a:clrScheme>
    <a:fontScheme name="DIN">
      <a:majorFont>
        <a:latin typeface="DIN"/>
        <a:ea typeface=""/>
        <a:cs typeface=""/>
      </a:majorFont>
      <a:minorFont>
        <a:latin typeface="DIN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tell Template_v02_DIN" id="{D90F1903-0DB5-438B-8B6F-F1988BDC94D8}" vid="{B21FC37B-E23A-4097-BE43-3D738E166A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7CDAD567F7DB4FBEBA525CBA3A43E1" ma:contentTypeVersion="13" ma:contentTypeDescription="Create a new document." ma:contentTypeScope="" ma:versionID="4bdcb8a6556db564a47f4256b307ba18">
  <xsd:schema xmlns:xsd="http://www.w3.org/2001/XMLSchema" xmlns:xs="http://www.w3.org/2001/XMLSchema" xmlns:p="http://schemas.microsoft.com/office/2006/metadata/properties" xmlns:ns2="2ad3486c-163b-4eb4-a7ed-4f0bc098845e" xmlns:ns3="27bb33dc-2ac1-41fe-8eda-c58900ecb83d" targetNamespace="http://schemas.microsoft.com/office/2006/metadata/properties" ma:root="true" ma:fieldsID="88bea09c4241ec8c8c17d1a11cfdcd8b" ns2:_="" ns3:_="">
    <xsd:import namespace="2ad3486c-163b-4eb4-a7ed-4f0bc098845e"/>
    <xsd:import namespace="27bb33dc-2ac1-41fe-8eda-c58900ecb83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d3486c-163b-4eb4-a7ed-4f0bc09884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7bb33dc-2ac1-41fe-8eda-c58900ecb83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0D3098-6331-44A2-B4D2-19C41D44F324}">
  <ds:schemaRefs>
    <ds:schemaRef ds:uri="http://purl.org/dc/terms/"/>
    <ds:schemaRef ds:uri="http://schemas.openxmlformats.org/package/2006/metadata/core-properties"/>
    <ds:schemaRef ds:uri="27bb33dc-2ac1-41fe-8eda-c58900ecb83d"/>
    <ds:schemaRef ds:uri="http://schemas.microsoft.com/office/2006/documentManagement/types"/>
    <ds:schemaRef ds:uri="http://schemas.microsoft.com/office/infopath/2007/PartnerControls"/>
    <ds:schemaRef ds:uri="2ad3486c-163b-4eb4-a7ed-4f0bc098845e"/>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BB54812-F18B-400C-A714-FA0E41D519AD}">
  <ds:schemaRefs>
    <ds:schemaRef ds:uri="http://schemas.microsoft.com/sharepoint/v3/contenttype/forms"/>
  </ds:schemaRefs>
</ds:datastoreItem>
</file>

<file path=customXml/itemProps3.xml><?xml version="1.0" encoding="utf-8"?>
<ds:datastoreItem xmlns:ds="http://schemas.openxmlformats.org/officeDocument/2006/customXml" ds:itemID="{0DFEC06D-0093-42F0-ADA9-A89D6F2731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d3486c-163b-4eb4-a7ed-4f0bc098845e"/>
    <ds:schemaRef ds:uri="27bb33dc-2ac1-41fe-8eda-c58900ecb8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Cortell Template_FINAL</Template>
  <TotalTime>7947</TotalTime>
  <Words>494</Words>
  <Application>Microsoft Office PowerPoint</Application>
  <PresentationFormat>Widescreen</PresentationFormat>
  <Paragraphs>110</Paragraphs>
  <Slides>13</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Arial Narrow</vt:lpstr>
      <vt:lpstr>Calibri</vt:lpstr>
      <vt:lpstr>DIN</vt:lpstr>
      <vt:lpstr>DIN Light</vt:lpstr>
      <vt:lpstr>Light Texture Layout</vt:lpstr>
      <vt:lpstr>Grey Bkg Layout</vt:lpstr>
      <vt:lpstr>EFS Changes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title  to go here </dc:title>
  <dc:creator>James Corner</dc:creator>
  <cp:lastModifiedBy>James Corner</cp:lastModifiedBy>
  <cp:revision>118</cp:revision>
  <dcterms:created xsi:type="dcterms:W3CDTF">2021-01-20T22:04:59Z</dcterms:created>
  <dcterms:modified xsi:type="dcterms:W3CDTF">2021-09-08T22:59:46Z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0x010100DA7CDAD567F7DB4FBEBA525CBA3A43E1</vt:lpwstr>
  </property>
  <property fmtid="{D5CDD505-2E9C-101B-9397-08002B2CF9AE}" pid="3" name="Order">
    <vt:r8>6467800</vt:r8>
  </property>
</Properties>
</file>